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3"/>
  </p:notesMasterIdLst>
  <p:sldIdLst>
    <p:sldId id="277" r:id="rId2"/>
    <p:sldId id="258" r:id="rId3"/>
    <p:sldId id="278" r:id="rId4"/>
    <p:sldId id="260" r:id="rId5"/>
    <p:sldId id="263" r:id="rId6"/>
    <p:sldId id="264" r:id="rId7"/>
    <p:sldId id="305" r:id="rId8"/>
    <p:sldId id="270" r:id="rId9"/>
    <p:sldId id="306" r:id="rId10"/>
    <p:sldId id="307" r:id="rId11"/>
    <p:sldId id="29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CB6BBEF7-9717-4733-A929-535518E6EBF6}">
          <p14:sldIdLst>
            <p14:sldId id="277"/>
            <p14:sldId id="258"/>
          </p14:sldIdLst>
        </p14:section>
        <p14:section name="Author Your Presentation" id="{16378913-E5ED-4281-BAF5-F1F938CB0BED}">
          <p14:sldIdLst>
            <p14:sldId id="278"/>
            <p14:sldId id="260"/>
          </p14:sldIdLst>
        </p14:section>
        <p14:section name="Enrich Your Presentation" id="{E2D565D1-BA5E-44E6-A40E-50A644912248}">
          <p14:sldIdLst>
            <p14:sldId id="263"/>
            <p14:sldId id="264"/>
            <p14:sldId id="305"/>
          </p14:sldIdLst>
        </p14:section>
        <p14:section name="Share Your Presentation" id="{71D59651-8EFA-4415-9623-98B4C4A8699C}">
          <p14:sldIdLst>
            <p14:sldId id="270"/>
            <p14:sldId id="306"/>
            <p14:sldId id="307"/>
            <p14:sldId id="297"/>
          </p14:sldIdLst>
        </p14:section>
        <p14:section name="What's Your Message?" id="{3DAC647D-1BDE-4B25-A7F1-4DBC272CFF2F}">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96"/>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74" autoAdjust="0"/>
    <p:restoredTop sz="80464" autoAdjust="0"/>
  </p:normalViewPr>
  <p:slideViewPr>
    <p:cSldViewPr>
      <p:cViewPr>
        <p:scale>
          <a:sx n="75" d="100"/>
          <a:sy n="75" d="100"/>
        </p:scale>
        <p:origin x="-120" y="832"/>
      </p:cViewPr>
      <p:guideLst>
        <p:guide orient="horz" pos="2160"/>
        <p:guide pos="2880"/>
      </p:guideLst>
    </p:cSldViewPr>
  </p:slideViewPr>
  <p:outlineViewPr>
    <p:cViewPr>
      <p:scale>
        <a:sx n="33" d="100"/>
        <a:sy n="33" d="100"/>
      </p:scale>
      <p:origin x="0" y="198"/>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F830A1-3891-4B82-A120-081866556DA0}" type="datetimeFigureOut">
              <a:rPr lang="en-US" smtClean="0"/>
              <a:pPr/>
              <a:t>10/31/12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CC9574-A819-4FE4-99A7-1E27AD09ADC2}" type="slidenum">
              <a:rPr lang="en-US" smtClean="0"/>
              <a:pPr/>
              <a:t>‹#›</a:t>
            </a:fld>
            <a:endParaRPr lang="en-US" dirty="0"/>
          </a:p>
        </p:txBody>
      </p:sp>
    </p:spTree>
    <p:extLst>
      <p:ext uri="{BB962C8B-B14F-4D97-AF65-F5344CB8AC3E}">
        <p14:creationId xmlns:p14="http://schemas.microsoft.com/office/powerpoint/2010/main" val="3264173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presentation demonstrates the new capabilities of PowerPoint and it is best viewed in Slide Show. These slides are designed to give you great ideas for the presentations you’ll create in PowerPoint 2011!</a:t>
            </a:r>
          </a:p>
          <a:p>
            <a:endParaRPr lang="en-US" dirty="0" smtClean="0"/>
          </a:p>
          <a:p>
            <a:r>
              <a:rPr lang="en-US" sz="1200" kern="1200" dirty="0" smtClean="0">
                <a:solidFill>
                  <a:schemeClr val="tx1"/>
                </a:solidFill>
                <a:effectLst/>
                <a:latin typeface="+mn-lt"/>
                <a:ea typeface="+mn-ea"/>
                <a:cs typeface="+mn-cs"/>
              </a:rPr>
              <a:t>For more sample templates, click the File menu, and then click New From Template.  Under Templates, click Presentations.</a:t>
            </a:r>
            <a:endParaRPr lang="en-US" dirty="0" smtClean="0"/>
          </a:p>
        </p:txBody>
      </p:sp>
      <p:sp>
        <p:nvSpPr>
          <p:cNvPr id="4" name="Slide Number Placeholder 3"/>
          <p:cNvSpPr>
            <a:spLocks noGrp="1"/>
          </p:cNvSpPr>
          <p:nvPr>
            <p:ph type="sldNum" sz="quarter" idx="10"/>
          </p:nvPr>
        </p:nvSpPr>
        <p:spPr/>
        <p:txBody>
          <a:bodyPr/>
          <a:lstStyle/>
          <a:p>
            <a:fld id="{58CC9574-A819-4FE4-99A7-1E27AD09ADC2}"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10</a:t>
            </a:fld>
            <a:endParaRPr 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11</a:t>
            </a:fld>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4</a:t>
            </a:fld>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5</a:t>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6</a:t>
            </a:fld>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7</a:t>
            </a:fld>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8</a:t>
            </a:fld>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9</a:t>
            </a:fld>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6" Type="http://schemas.openxmlformats.org/officeDocument/2006/relationships/image" Target="../media/image6.jpeg"/><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eg"/><Relationship Id="rId3" Type="http://schemas.openxmlformats.org/officeDocument/2006/relationships/image" Target="../media/image1.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e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 Id="rId3" Type="http://schemas.openxmlformats.org/officeDocument/2006/relationships/image" Target="../media/image12.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stretch>
            <a:fillRect/>
          </a:stretch>
        </p:blipFill>
        <p:spPr>
          <a:xfrm>
            <a:off x="20548" y="20547"/>
            <a:ext cx="3498527" cy="2825393"/>
          </a:xfrm>
          <a:prstGeom prst="rect">
            <a:avLst/>
          </a:prstGeom>
        </p:spPr>
      </p:pic>
      <p:pic>
        <p:nvPicPr>
          <p:cNvPr id="8" name="Picture 7"/>
          <p:cNvPicPr>
            <a:picLocks noChangeAspect="1"/>
          </p:cNvPicPr>
          <p:nvPr userDrawn="1"/>
        </p:nvPicPr>
        <p:blipFill>
          <a:blip r:embed="rId3" cstate="print"/>
          <a:stretch>
            <a:fillRect/>
          </a:stretch>
        </p:blipFill>
        <p:spPr>
          <a:xfrm>
            <a:off x="3503486" y="20548"/>
            <a:ext cx="5624418" cy="2825496"/>
          </a:xfrm>
          <a:prstGeom prst="rect">
            <a:avLst/>
          </a:prstGeom>
        </p:spPr>
      </p:pic>
      <p:pic>
        <p:nvPicPr>
          <p:cNvPr id="9" name="Picture 8"/>
          <p:cNvPicPr>
            <a:picLocks noChangeAspect="1"/>
          </p:cNvPicPr>
          <p:nvPr userDrawn="1"/>
        </p:nvPicPr>
        <p:blipFill>
          <a:blip r:embed="rId4" cstate="print"/>
          <a:stretch>
            <a:fillRect/>
          </a:stretch>
        </p:blipFill>
        <p:spPr>
          <a:xfrm>
            <a:off x="20923" y="2818500"/>
            <a:ext cx="7668994" cy="2296266"/>
          </a:xfrm>
          <a:prstGeom prst="rect">
            <a:avLst/>
          </a:prstGeom>
        </p:spPr>
      </p:pic>
      <p:pic>
        <p:nvPicPr>
          <p:cNvPr id="10" name="Picture 9"/>
          <p:cNvPicPr>
            <a:picLocks noChangeAspect="1"/>
          </p:cNvPicPr>
          <p:nvPr userDrawn="1"/>
        </p:nvPicPr>
        <p:blipFill>
          <a:blip r:embed="rId5" cstate="print"/>
          <a:stretch>
            <a:fillRect/>
          </a:stretch>
        </p:blipFill>
        <p:spPr>
          <a:xfrm>
            <a:off x="7662119" y="2819400"/>
            <a:ext cx="1461333" cy="2293850"/>
          </a:xfrm>
          <a:prstGeom prst="rect">
            <a:avLst/>
          </a:prstGeom>
        </p:spPr>
      </p:pic>
      <p:pic>
        <p:nvPicPr>
          <p:cNvPr id="11" name="Picture 10"/>
          <p:cNvPicPr>
            <a:picLocks/>
          </p:cNvPicPr>
          <p:nvPr userDrawn="1"/>
        </p:nvPicPr>
        <p:blipFill>
          <a:blip r:embed="rId6" cstate="print"/>
          <a:stretch>
            <a:fillRect/>
          </a:stretch>
        </p:blipFill>
        <p:spPr>
          <a:xfrm>
            <a:off x="20548" y="5089818"/>
            <a:ext cx="9098280" cy="1737360"/>
          </a:xfrm>
          <a:prstGeom prst="rect">
            <a:avLst/>
          </a:prstGeom>
        </p:spPr>
      </p:pic>
      <p:sp>
        <p:nvSpPr>
          <p:cNvPr id="14" name="Rectangle 13"/>
          <p:cNvSpPr/>
          <p:nvPr userDrawn="1"/>
        </p:nvSpPr>
        <p:spPr>
          <a:xfrm>
            <a:off x="8755230" y="2469776"/>
            <a:ext cx="304800" cy="152400"/>
          </a:xfrm>
          <a:prstGeom prst="rect">
            <a:avLst/>
          </a:prstGeom>
          <a:solidFill>
            <a:srgbClr val="F274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47F28"/>
              </a:solidFill>
            </a:endParaRPr>
          </a:p>
        </p:txBody>
      </p:sp>
      <p:sp>
        <p:nvSpPr>
          <p:cNvPr id="4" name="Date Placeholder 3"/>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10/31/12</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
        <p:nvSpPr>
          <p:cNvPr id="15" name="Text Placeholder 15"/>
          <p:cNvSpPr>
            <a:spLocks noGrp="1"/>
          </p:cNvSpPr>
          <p:nvPr>
            <p:ph type="body" sz="quarter" idx="14" hasCustomPrompt="1"/>
          </p:nvPr>
        </p:nvSpPr>
        <p:spPr>
          <a:xfrm>
            <a:off x="3581400" y="1295400"/>
            <a:ext cx="5105400" cy="1416269"/>
          </a:xfrm>
        </p:spPr>
        <p:txBody>
          <a:bodyPr anchor="b">
            <a:normAutofit/>
          </a:bodyPr>
          <a:lstStyle>
            <a:lvl1pPr algn="r">
              <a:buNone/>
              <a:defRPr lang="en-US" sz="2200" kern="1200" dirty="0" smtClean="0">
                <a:solidFill>
                  <a:schemeClr val="tx1">
                    <a:lumMod val="75000"/>
                    <a:lumOff val="25000"/>
                  </a:schemeClr>
                </a:solidFill>
                <a:latin typeface="Calibri" pitchFamily="34" charset="0"/>
                <a:ea typeface="+mn-ea"/>
                <a:cs typeface="+mn-cs"/>
              </a:defRPr>
            </a:lvl1pPr>
          </a:lstStyle>
          <a:p>
            <a:pPr lvl="0"/>
            <a:r>
              <a:rPr lang="en-US" dirty="0" smtClean="0"/>
              <a:t>Click to edit Master subtitle style</a:t>
            </a:r>
            <a:endParaRPr lang="en-US" dirty="0"/>
          </a:p>
        </p:txBody>
      </p:sp>
      <p:sp>
        <p:nvSpPr>
          <p:cNvPr id="2" name="Title 1"/>
          <p:cNvSpPr>
            <a:spLocks noGrp="1"/>
          </p:cNvSpPr>
          <p:nvPr>
            <p:ph type="title"/>
          </p:nvPr>
        </p:nvSpPr>
        <p:spPr>
          <a:xfrm>
            <a:off x="106344" y="4114800"/>
            <a:ext cx="7315200" cy="914400"/>
          </a:xfrm>
        </p:spPr>
        <p:txBody>
          <a:bodyPr anchor="b" anchorCtr="0">
            <a:normAutofit/>
          </a:bodyPr>
          <a:lstStyle>
            <a:lvl1pPr marL="0" indent="0">
              <a:defRPr lang="en-US" sz="3600" b="1" kern="1200" baseline="0">
                <a:solidFill>
                  <a:schemeClr val="bg1"/>
                </a:solidFill>
                <a:latin typeface="Arial" pitchFamily="34" charset="0"/>
                <a:ea typeface="+mn-ea"/>
                <a:cs typeface="Arial" pitchFamily="34" charset="0"/>
              </a:defRPr>
            </a:lvl1pPr>
          </a:lstStyle>
          <a:p>
            <a:pPr marL="342900" lvl="0" indent="-342900" algn="l" defTabSz="914400" rtl="0" eaLnBrk="1" latinLnBrk="0" hangingPunct="1">
              <a:spcBef>
                <a:spcPct val="20000"/>
              </a:spcBef>
              <a:buFont typeface="Arial" pitchFamily="34" charset="0"/>
              <a:buNone/>
            </a:pPr>
            <a:r>
              <a:rPr lang="en-US" smtClean="0"/>
              <a:t>Click to edit Master title style</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 calcmode="lin" valueType="num">
                                      <p:cBhvr additive="base">
                                        <p:cTn id="15"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5">
                                            <p:txEl>
                                              <p:pRg st="0" end="0"/>
                                            </p:txEl>
                                          </p:spTgt>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build="p">
        <p:tmplLst>
          <p:tmpl lvl="1">
            <p:tnLst>
              <p:par>
                <p:cTn xmlns:p14="http://schemas.microsoft.com/office/powerpoint/2010/main" presetID="2" presetClass="entr" presetSubtype="2"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Media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10/31/12</a:t>
            </a:fld>
            <a:endParaRPr lang="en-US" dirty="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
        <p:nvSpPr>
          <p:cNvPr id="6" name="Rectangle 5"/>
          <p:cNvSpPr/>
          <p:nvPr userDrawn="1"/>
        </p:nvSpPr>
        <p:spPr>
          <a:xfrm>
            <a:off x="595263" y="4800600"/>
            <a:ext cx="4873752" cy="685800"/>
          </a:xfrm>
          <a:prstGeom prst="rect">
            <a:avLst/>
          </a:pr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Georgia" pitchFamily="18" charset="0"/>
            </a:endParaRPr>
          </a:p>
        </p:txBody>
      </p:sp>
      <p:sp>
        <p:nvSpPr>
          <p:cNvPr id="7" name="Title 1"/>
          <p:cNvSpPr>
            <a:spLocks noGrp="1"/>
          </p:cNvSpPr>
          <p:nvPr>
            <p:ph type="title"/>
          </p:nvPr>
        </p:nvSpPr>
        <p:spPr>
          <a:xfrm>
            <a:off x="606552" y="4800600"/>
            <a:ext cx="4809244" cy="566738"/>
          </a:xfrm>
        </p:spPr>
        <p:txBody>
          <a:bodyPr anchor="b">
            <a:normAutofit/>
          </a:bodyPr>
          <a:lstStyle>
            <a:lvl1pPr algn="ctr">
              <a:defRPr sz="1800" b="0" i="1">
                <a:solidFill>
                  <a:schemeClr val="bg1">
                    <a:lumMod val="85000"/>
                  </a:schemeClr>
                </a:solidFill>
                <a:latin typeface="Georgia" pitchFamily="18" charset="0"/>
              </a:defRPr>
            </a:lvl1pPr>
          </a:lstStyle>
          <a:p>
            <a:r>
              <a:rPr lang="en-US" smtClean="0"/>
              <a:t>Click to edit Master title style</a:t>
            </a:r>
            <a:endParaRPr lang="en-US" dirty="0"/>
          </a:p>
        </p:txBody>
      </p:sp>
      <p:sp>
        <p:nvSpPr>
          <p:cNvPr id="9" name="Media Placeholder 8"/>
          <p:cNvSpPr>
            <a:spLocks noGrp="1"/>
          </p:cNvSpPr>
          <p:nvPr>
            <p:ph type="media" sz="quarter" idx="13"/>
          </p:nvPr>
        </p:nvSpPr>
        <p:spPr>
          <a:xfrm>
            <a:off x="587022" y="838200"/>
            <a:ext cx="4873752" cy="3812822"/>
          </a:xfrm>
        </p:spPr>
        <p:txBody>
          <a:bodyPr/>
          <a:lstStyle>
            <a:lvl1pPr>
              <a:buNone/>
              <a:defRPr/>
            </a:lvl1pPr>
          </a:lstStyle>
          <a:p>
            <a:r>
              <a:rPr lang="en-US" smtClean="0"/>
              <a:t>Click icon to add media</a:t>
            </a:r>
            <a:endParaRPr lang="en-US" dirty="0"/>
          </a:p>
        </p:txBody>
      </p:sp>
      <p:sp>
        <p:nvSpPr>
          <p:cNvPr id="11" name="Text Placeholder 10"/>
          <p:cNvSpPr>
            <a:spLocks noGrp="1"/>
          </p:cNvSpPr>
          <p:nvPr>
            <p:ph type="body" sz="quarter" idx="14"/>
          </p:nvPr>
        </p:nvSpPr>
        <p:spPr>
          <a:xfrm>
            <a:off x="5776863" y="838200"/>
            <a:ext cx="2819400" cy="4636911"/>
          </a:xfrm>
        </p:spPr>
        <p:txBody>
          <a:bodyPr>
            <a:normAutofit/>
          </a:bodyPr>
          <a:lstStyle>
            <a:lvl1pPr marL="0" indent="0" algn="l">
              <a:buNone/>
              <a:defRPr sz="2400">
                <a:solidFill>
                  <a:schemeClr val="bg1"/>
                </a:solidFill>
              </a:defRPr>
            </a:lvl1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792800" y="4800600"/>
            <a:ext cx="5500800" cy="685800"/>
          </a:xfrm>
          <a:prstGeom prst="rect">
            <a:avLst/>
          </a:pr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Georgia" pitchFamily="18" charset="0"/>
            </a:endParaRPr>
          </a:p>
        </p:txBody>
      </p:sp>
      <p:sp>
        <p:nvSpPr>
          <p:cNvPr id="2" name="Title 1"/>
          <p:cNvSpPr>
            <a:spLocks noGrp="1"/>
          </p:cNvSpPr>
          <p:nvPr>
            <p:ph type="title"/>
          </p:nvPr>
        </p:nvSpPr>
        <p:spPr>
          <a:xfrm>
            <a:off x="1792288" y="4800600"/>
            <a:ext cx="5486400" cy="566738"/>
          </a:xfrm>
        </p:spPr>
        <p:txBody>
          <a:bodyPr anchor="b">
            <a:normAutofit/>
          </a:bodyPr>
          <a:lstStyle>
            <a:lvl1pPr algn="ctr">
              <a:defRPr sz="1800" b="0" i="1">
                <a:solidFill>
                  <a:schemeClr val="bg1">
                    <a:lumMod val="85000"/>
                  </a:schemeClr>
                </a:solidFill>
                <a:latin typeface="Georgia" pitchFamily="18" charset="0"/>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792288" y="5562600"/>
            <a:ext cx="5486400" cy="60960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10/31/12</a:t>
            </a:fld>
            <a:endParaRPr lang="en-US" dirty="0"/>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and Vertical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58050E-B668-4FA7-85AD-C750C80A6E9B}" type="datetimeFigureOut">
              <a:rPr lang="en-US" smtClean="0"/>
              <a:pPr/>
              <a:t>10/31/12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40D5ECE-8B49-45CD-BE81-EF81920D1969}" type="slidenum">
              <a:rPr lang="en-US" smtClean="0"/>
              <a:pPr/>
              <a:t>‹#›</a:t>
            </a:fld>
            <a:endParaRPr lang="en-US" dirty="0"/>
          </a:p>
        </p:txBody>
      </p:sp>
      <p:sp>
        <p:nvSpPr>
          <p:cNvPr id="14" name="Title 1"/>
          <p:cNvSpPr>
            <a:spLocks noGrp="1"/>
          </p:cNvSpPr>
          <p:nvPr>
            <p:ph type="title" hasCustomPrompt="1"/>
          </p:nvPr>
        </p:nvSpPr>
        <p:spPr>
          <a:xfrm>
            <a:off x="0" y="414867"/>
            <a:ext cx="5029200" cy="457200"/>
          </a:xfrm>
          <a:solidFill>
            <a:schemeClr val="tx1">
              <a:lumMod val="50000"/>
              <a:lumOff val="50000"/>
            </a:schemeClr>
          </a:solidFill>
        </p:spPr>
        <p:txBody>
          <a:bodyPr>
            <a:normAutofit/>
          </a:bodyPr>
          <a:lstStyle>
            <a:lvl1pPr algn="l">
              <a:defRPr lang="en-US" sz="2800" b="1" kern="1200" baseline="0" dirty="0">
                <a:solidFill>
                  <a:schemeClr val="bg1"/>
                </a:solidFill>
                <a:latin typeface="+mn-lt"/>
                <a:ea typeface="+mn-ea"/>
                <a:cs typeface="+mn-cs"/>
              </a:defRPr>
            </a:lvl1pPr>
          </a:lstStyle>
          <a:p>
            <a:r>
              <a:rPr lang="en-US" dirty="0" smtClean="0"/>
              <a:t>    Click to edit Master title style</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7150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5105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solidFill>
                  <a:schemeClr val="tx1">
                    <a:lumMod val="85000"/>
                    <a:lumOff val="15000"/>
                  </a:schemeClr>
                </a:solidFill>
              </a:defRPr>
            </a:lvl1pPr>
          </a:lstStyle>
          <a:p>
            <a:fld id="{A258050E-B668-4FA7-85AD-C750C80A6E9B}" type="datetimeFigureOut">
              <a:rPr lang="en-US" smtClean="0"/>
              <a:pPr/>
              <a:t>10/31/12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Blank">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srcRect l="2599" r="5874" b="5262"/>
          <a:stretch/>
        </p:blipFill>
        <p:spPr>
          <a:xfrm>
            <a:off x="3530" y="5867400"/>
            <a:ext cx="9144000" cy="1053694"/>
          </a:xfrm>
          <a:prstGeom prst="rect">
            <a:avLst/>
          </a:prstGeom>
        </p:spPr>
      </p:pic>
      <p:sp>
        <p:nvSpPr>
          <p:cNvPr id="2" name="Date Placeholder 1"/>
          <p:cNvSpPr>
            <a:spLocks noGrp="1"/>
          </p:cNvSpPr>
          <p:nvPr>
            <p:ph type="dt" sz="half" idx="10"/>
          </p:nvPr>
        </p:nvSpPr>
        <p:spPr/>
        <p:txBody>
          <a:bodyPr/>
          <a:lstStyle/>
          <a:p>
            <a:fld id="{2FF934E2-BBB6-4D34-BB01-078E9AA25260}" type="datetimeFigureOut">
              <a:rPr lang="en-US" smtClean="0"/>
              <a:pPr/>
              <a:t>10/31/12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3820FCD-5F4C-4989-BE05-0A8208BCBC2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71800" y="1992354"/>
            <a:ext cx="5867400" cy="1970046"/>
          </a:xfrm>
        </p:spPr>
        <p:txBody>
          <a:bodyPr anchor="ctr">
            <a:normAutofit/>
          </a:bodyPr>
          <a:lstStyle>
            <a:lvl1pPr algn="l">
              <a:defRPr sz="3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381000" y="5105400"/>
            <a:ext cx="8229601" cy="375787"/>
          </a:xfrm>
        </p:spPr>
        <p:txBody>
          <a:bodyPr anchor="b">
            <a:normAutofit/>
          </a:bodyPr>
          <a:lstStyle>
            <a:lvl1pPr marL="0" indent="0" algn="r">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
        <p:nvSpPr>
          <p:cNvPr id="7" name="Oval 6"/>
          <p:cNvSpPr/>
          <p:nvPr userDrawn="1"/>
        </p:nvSpPr>
        <p:spPr>
          <a:xfrm>
            <a:off x="762000" y="1946209"/>
            <a:ext cx="2057400" cy="2057400"/>
          </a:xfrm>
          <a:prstGeom prst="ellipse">
            <a:avLst/>
          </a:prstGeom>
          <a:gradFill flip="none" rotWithShape="1">
            <a:gsLst>
              <a:gs pos="0">
                <a:srgbClr val="F39C29"/>
              </a:gs>
              <a:gs pos="50000">
                <a:srgbClr val="F7931D"/>
              </a:gs>
              <a:gs pos="100000">
                <a:srgbClr val="FF6600"/>
              </a:gs>
            </a:gsLst>
            <a:path path="circle">
              <a:fillToRect l="50000" t="50000" r="50000" b="50000"/>
            </a:path>
            <a:tileRect/>
          </a:gra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8" name="Rectangle 7"/>
          <p:cNvSpPr/>
          <p:nvPr userDrawn="1"/>
        </p:nvSpPr>
        <p:spPr>
          <a:xfrm>
            <a:off x="8686800" y="5265376"/>
            <a:ext cx="457200" cy="9667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6600"/>
                </a:solidFill>
              </a:rPr>
              <a:t>           </a:t>
            </a:r>
            <a:endParaRPr lang="en-US" dirty="0">
              <a:solidFill>
                <a:srgbClr val="FF6600"/>
              </a:solidFill>
            </a:endParaRPr>
          </a:p>
        </p:txBody>
      </p:sp>
      <p:sp>
        <p:nvSpPr>
          <p:cNvPr id="9" name="Oval 8"/>
          <p:cNvSpPr/>
          <p:nvPr userDrawn="1"/>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3" cstate="print"/>
          <a:srcRect l="2599" r="5874" b="5262"/>
          <a:stretch/>
        </p:blipFill>
        <p:spPr>
          <a:xfrm>
            <a:off x="3530" y="5867400"/>
            <a:ext cx="9144000" cy="1053694"/>
          </a:xfrm>
          <a:prstGeom prst="rect">
            <a:avLst/>
          </a:prstGeom>
        </p:spPr>
      </p:pic>
      <p:sp>
        <p:nvSpPr>
          <p:cNvPr id="2" name="Title 1"/>
          <p:cNvSpPr>
            <a:spLocks noGrp="1"/>
          </p:cNvSpPr>
          <p:nvPr>
            <p:ph type="title"/>
          </p:nvPr>
        </p:nvSpPr>
        <p:spPr>
          <a:xfrm>
            <a:off x="436180" y="76200"/>
            <a:ext cx="8403020" cy="685800"/>
          </a:xfrm>
        </p:spPr>
        <p:txBody>
          <a:bodyPr anchor="ctr" anchorCtr="0">
            <a:normAutofit/>
          </a:bodyPr>
          <a:lstStyle>
            <a:lvl1pPr algn="l">
              <a:defRPr sz="3000" b="0">
                <a:solidFill>
                  <a:schemeClr val="tx1">
                    <a:lumMod val="85000"/>
                    <a:lumOff val="1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solidFill>
                  <a:schemeClr val="tx1">
                    <a:lumMod val="85000"/>
                    <a:lumOff val="15000"/>
                  </a:schemeClr>
                </a:solidFill>
              </a:defRPr>
            </a:lvl1pPr>
          </a:lstStyle>
          <a:p>
            <a:fld id="{A258050E-B668-4FA7-85AD-C750C80A6E9B}" type="datetimeFigureOut">
              <a:rPr lang="en-US" smtClean="0"/>
              <a:pPr/>
              <a:t>10/31/12</a:t>
            </a:fld>
            <a:endParaRPr lang="en-US" dirty="0"/>
          </a:p>
        </p:txBody>
      </p:sp>
      <p:sp>
        <p:nvSpPr>
          <p:cNvPr id="5" name="Footer Placeholder 4"/>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Emphasi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solidFill>
                  <a:schemeClr val="tx1">
                    <a:lumMod val="85000"/>
                    <a:lumOff val="15000"/>
                  </a:schemeClr>
                </a:solidFill>
              </a:defRPr>
            </a:lvl1pPr>
          </a:lstStyle>
          <a:p>
            <a:fld id="{A258050E-B668-4FA7-85AD-C750C80A6E9B}" type="datetimeFigureOut">
              <a:rPr lang="en-US" smtClean="0"/>
              <a:pPr/>
              <a:t>10/31/12</a:t>
            </a:fld>
            <a:endParaRPr lang="en-US" dirty="0"/>
          </a:p>
        </p:txBody>
      </p:sp>
      <p:sp>
        <p:nvSpPr>
          <p:cNvPr id="4" name="Footer Placeholder 3"/>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
        <p:nvSpPr>
          <p:cNvPr id="6" name="Content Placeholder 2"/>
          <p:cNvSpPr>
            <a:spLocks noGrp="1"/>
          </p:cNvSpPr>
          <p:nvPr>
            <p:ph idx="1"/>
          </p:nvPr>
        </p:nvSpPr>
        <p:spPr>
          <a:xfrm>
            <a:off x="457200" y="1600200"/>
            <a:ext cx="8229600" cy="4525963"/>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reserve="1">
  <p:cSld name="Two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0999" y="1"/>
            <a:ext cx="7068015" cy="838200"/>
          </a:xfrm>
        </p:spPr>
        <p:txBody>
          <a:bodyPr anchor="b">
            <a:normAutofit/>
          </a:bodyPr>
          <a:lstStyle>
            <a:lvl1pPr algn="l">
              <a:defRPr sz="2800">
                <a:solidFill>
                  <a:schemeClr val="bg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676402"/>
            <a:ext cx="4038600" cy="3971455"/>
          </a:xfrm>
        </p:spPr>
        <p:txBody>
          <a:bodyPr/>
          <a:lstStyle>
            <a:lvl1pPr>
              <a:defRPr sz="2800">
                <a:solidFill>
                  <a:schemeClr val="tx1">
                    <a:lumMod val="85000"/>
                    <a:lumOff val="15000"/>
                  </a:schemeClr>
                </a:solidFill>
              </a:defRPr>
            </a:lvl1pPr>
            <a:lvl2pPr>
              <a:defRPr sz="2400">
                <a:solidFill>
                  <a:schemeClr val="tx1">
                    <a:lumMod val="85000"/>
                    <a:lumOff val="15000"/>
                  </a:schemeClr>
                </a:solidFill>
              </a:defRPr>
            </a:lvl2pPr>
            <a:lvl3pPr>
              <a:defRPr sz="2000">
                <a:solidFill>
                  <a:schemeClr val="tx1">
                    <a:lumMod val="85000"/>
                    <a:lumOff val="15000"/>
                  </a:schemeClr>
                </a:solidFill>
              </a:defRPr>
            </a:lvl3pPr>
            <a:lvl4pPr>
              <a:defRPr sz="1800">
                <a:solidFill>
                  <a:schemeClr val="tx1">
                    <a:lumMod val="85000"/>
                    <a:lumOff val="15000"/>
                  </a:schemeClr>
                </a:solidFill>
              </a:defRPr>
            </a:lvl4pPr>
            <a:lvl5pPr>
              <a:defRPr sz="18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6400"/>
            <a:ext cx="4038600" cy="3971454"/>
          </a:xfrm>
        </p:spPr>
        <p:txBody>
          <a:bodyPr/>
          <a:lstStyle>
            <a:lvl1pPr>
              <a:defRPr sz="2800">
                <a:solidFill>
                  <a:schemeClr val="tx1">
                    <a:lumMod val="85000"/>
                    <a:lumOff val="15000"/>
                  </a:schemeClr>
                </a:solidFill>
              </a:defRPr>
            </a:lvl1pPr>
            <a:lvl2pPr>
              <a:defRPr sz="2400">
                <a:solidFill>
                  <a:schemeClr val="tx1">
                    <a:lumMod val="85000"/>
                    <a:lumOff val="15000"/>
                  </a:schemeClr>
                </a:solidFill>
              </a:defRPr>
            </a:lvl2pPr>
            <a:lvl3pPr>
              <a:defRPr sz="2000">
                <a:solidFill>
                  <a:schemeClr val="tx1">
                    <a:lumMod val="85000"/>
                    <a:lumOff val="15000"/>
                  </a:schemeClr>
                </a:solidFill>
              </a:defRPr>
            </a:lvl3pPr>
            <a:lvl4pPr>
              <a:defRPr sz="1800">
                <a:solidFill>
                  <a:schemeClr val="tx1">
                    <a:lumMod val="85000"/>
                    <a:lumOff val="15000"/>
                  </a:schemeClr>
                </a:solidFill>
              </a:defRPr>
            </a:lvl4pPr>
            <a:lvl5pPr>
              <a:defRPr sz="18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258050E-B668-4FA7-85AD-C750C80A6E9B}" type="datetimeFigureOut">
              <a:rPr lang="en-US" smtClean="0"/>
              <a:pPr/>
              <a:t>10/31/12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40D5ECE-8B49-45CD-BE81-EF81920D1969}"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10/31/12</a:t>
            </a:fld>
            <a:endParaRPr lang="en-US" dirty="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pic>
        <p:nvPicPr>
          <p:cNvPr id="6" name="Picture 5"/>
          <p:cNvPicPr>
            <a:picLocks noChangeAspect="1"/>
          </p:cNvPicPr>
          <p:nvPr userDrawn="1"/>
        </p:nvPicPr>
        <p:blipFill>
          <a:blip r:embed="rId3" cstate="print"/>
          <a:stretch>
            <a:fillRect/>
          </a:stretch>
        </p:blipFill>
        <p:spPr>
          <a:xfrm>
            <a:off x="0" y="762000"/>
            <a:ext cx="2445488" cy="2286000"/>
          </a:xfrm>
          <a:prstGeom prst="rect">
            <a:avLst/>
          </a:prstGeom>
        </p:spPr>
      </p:pic>
      <p:sp>
        <p:nvSpPr>
          <p:cNvPr id="2" name="Title 1"/>
          <p:cNvSpPr>
            <a:spLocks noGrp="1"/>
          </p:cNvSpPr>
          <p:nvPr>
            <p:ph type="title"/>
          </p:nvPr>
        </p:nvSpPr>
        <p:spPr>
          <a:xfrm>
            <a:off x="1124400" y="2077200"/>
            <a:ext cx="7010400" cy="1143000"/>
          </a:xfrm>
        </p:spPr>
        <p:txBody>
          <a:bodyPr/>
          <a:lstStyle>
            <a:lvl1pPr algn="l">
              <a:defRPr/>
            </a:lvl1pPr>
          </a:lstStyle>
          <a:p>
            <a:r>
              <a:rPr lang="en-US" smtClean="0"/>
              <a:t>Click to edit Master 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Emphasi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58050E-B668-4FA7-85AD-C750C80A6E9B}" type="datetimeFigureOut">
              <a:rPr lang="en-US" smtClean="0"/>
              <a:pPr/>
              <a:t>10/31/12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40D5ECE-8B49-45CD-BE81-EF81920D1969}" type="slidenum">
              <a:rPr lang="en-US" smtClean="0"/>
              <a:pPr/>
              <a:t>‹#›</a:t>
            </a:fld>
            <a:endParaRPr lang="en-US" dirty="0"/>
          </a:p>
        </p:txBody>
      </p:sp>
      <p:sp>
        <p:nvSpPr>
          <p:cNvPr id="6" name="Title 1"/>
          <p:cNvSpPr>
            <a:spLocks noGrp="1"/>
          </p:cNvSpPr>
          <p:nvPr>
            <p:ph type="title" hasCustomPrompt="1"/>
          </p:nvPr>
        </p:nvSpPr>
        <p:spPr>
          <a:xfrm>
            <a:off x="290400" y="3081000"/>
            <a:ext cx="8686800" cy="1095600"/>
          </a:xfrm>
        </p:spPr>
        <p:txBody>
          <a:bodyPr>
            <a:normAutofit/>
          </a:bodyPr>
          <a:lstStyle>
            <a:lvl1pPr algn="ctr">
              <a:defRPr lang="en-US" sz="4600" b="1" kern="1200" spc="-150" baseline="0" dirty="0" smtClean="0">
                <a:ln>
                  <a:gradFill>
                    <a:gsLst>
                      <a:gs pos="0">
                        <a:schemeClr val="bg1"/>
                      </a:gs>
                      <a:gs pos="50000">
                        <a:schemeClr val="bg1">
                          <a:lumMod val="75000"/>
                        </a:schemeClr>
                      </a:gs>
                    </a:gsLst>
                    <a:lin ang="5400000" scaled="0"/>
                  </a:gradFill>
                </a:ln>
                <a:gradFill>
                  <a:gsLst>
                    <a:gs pos="11000">
                      <a:schemeClr val="bg1">
                        <a:lumMod val="75000"/>
                      </a:schemeClr>
                    </a:gs>
                    <a:gs pos="91000">
                      <a:schemeClr val="bg1"/>
                    </a:gs>
                  </a:gsLst>
                  <a:lin ang="16200000" scaled="1"/>
                </a:gradFill>
                <a:effectLst>
                  <a:outerShdw blurRad="38100" algn="ctr" rotWithShape="0">
                    <a:prstClr val="black">
                      <a:alpha val="25000"/>
                    </a:prstClr>
                  </a:outerShdw>
                  <a:reflection blurRad="6350" stA="60000" endA="900" endPos="58000" dir="5400000" sy="-100000" algn="bl" rotWithShape="0"/>
                </a:effectLst>
                <a:latin typeface="+mn-lt"/>
                <a:ea typeface="+mn-ea"/>
                <a:cs typeface="+mn-cs"/>
              </a:defRPr>
            </a:lvl1pPr>
          </a:lstStyle>
          <a:p>
            <a:r>
              <a:rPr lang="en-US" dirty="0" smtClean="0"/>
              <a:t>Click to edit Master Title Style</a:t>
            </a:r>
            <a:endParaRPr lang="en-US" dirty="0"/>
          </a:p>
        </p:txBody>
      </p:sp>
      <p:sp>
        <p:nvSpPr>
          <p:cNvPr id="7" name="Text Placeholder 2"/>
          <p:cNvSpPr>
            <a:spLocks noGrp="1"/>
          </p:cNvSpPr>
          <p:nvPr>
            <p:ph type="body" idx="1"/>
          </p:nvPr>
        </p:nvSpPr>
        <p:spPr>
          <a:xfrm>
            <a:off x="283952" y="2424752"/>
            <a:ext cx="8694000" cy="639762"/>
          </a:xfrm>
        </p:spPr>
        <p:txBody>
          <a:bodyPr anchor="b">
            <a:normAutofit/>
          </a:bodyPr>
          <a:lstStyle>
            <a:lvl1pPr marL="0" indent="0" algn="ctr">
              <a:buNone/>
              <a:defRPr lang="en-US" sz="2800" kern="1200" dirty="0" smtClean="0">
                <a:solidFill>
                  <a:srgbClr val="2E507A">
                    <a:alpha val="81000"/>
                  </a:srgb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with Text ">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10/31/12</a:t>
            </a:fld>
            <a:endParaRPr lang="en-US" dirty="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
        <p:nvSpPr>
          <p:cNvPr id="7" name="Rectangle 6"/>
          <p:cNvSpPr/>
          <p:nvPr userDrawn="1"/>
        </p:nvSpPr>
        <p:spPr>
          <a:xfrm>
            <a:off x="0" y="2895600"/>
            <a:ext cx="7543800" cy="2133600"/>
          </a:xfrm>
          <a:prstGeom prst="rect">
            <a:avLst/>
          </a:prstGeom>
          <a:gradFill flip="none" rotWithShape="1">
            <a:gsLst>
              <a:gs pos="63000">
                <a:schemeClr val="tx1">
                  <a:lumMod val="85000"/>
                  <a:lumOff val="15000"/>
                  <a:alpha val="49000"/>
                </a:schemeClr>
              </a:gs>
              <a:gs pos="100000">
                <a:schemeClr val="tx1">
                  <a:lumMod val="95000"/>
                  <a:lumOff val="5000"/>
                  <a:alpha val="56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a:spLocks noGrp="1"/>
          </p:cNvSpPr>
          <p:nvPr>
            <p:ph type="title"/>
          </p:nvPr>
        </p:nvSpPr>
        <p:spPr>
          <a:xfrm>
            <a:off x="414867" y="3200400"/>
            <a:ext cx="7010400" cy="1676400"/>
          </a:xfrm>
        </p:spPr>
        <p:txBody>
          <a:bodyPr>
            <a:normAutofit/>
          </a:bodyPr>
          <a:lstStyle>
            <a:lvl1pPr marL="0" algn="l" defTabSz="914400" rtl="0" eaLnBrk="1" latinLnBrk="0" hangingPunct="1">
              <a:defRPr lang="en-US" sz="4000" kern="1200" dirty="0">
                <a:solidFill>
                  <a:schemeClr val="bg1"/>
                </a:solidFill>
                <a:latin typeface="+mn-lt"/>
                <a:ea typeface="+mn-ea"/>
                <a:cs typeface="+mn-cs"/>
              </a:defRPr>
            </a:lvl1pPr>
          </a:lstStyle>
          <a:p>
            <a:r>
              <a:rPr lang="en-US" smtClean="0"/>
              <a:t>Click to edit Master title style</a:t>
            </a:r>
            <a:endParaRPr lang="en-US" dirty="0"/>
          </a:p>
        </p:txBody>
      </p:sp>
      <p:sp>
        <p:nvSpPr>
          <p:cNvPr id="10" name="Text Placeholder 15"/>
          <p:cNvSpPr>
            <a:spLocks noGrp="1"/>
          </p:cNvSpPr>
          <p:nvPr>
            <p:ph type="body" sz="quarter" idx="14" hasCustomPrompt="1"/>
          </p:nvPr>
        </p:nvSpPr>
        <p:spPr>
          <a:xfrm>
            <a:off x="4648200" y="664780"/>
            <a:ext cx="4191000" cy="381000"/>
          </a:xfrm>
        </p:spPr>
        <p:txBody>
          <a:bodyPr>
            <a:normAutofit/>
          </a:bodyPr>
          <a:lstStyle>
            <a:lvl1pPr algn="r">
              <a:buNone/>
              <a:defRPr lang="en-US" sz="1800" b="1" kern="1200" dirty="0" smtClean="0">
                <a:solidFill>
                  <a:schemeClr val="bg1">
                    <a:lumMod val="65000"/>
                  </a:schemeClr>
                </a:solidFill>
                <a:latin typeface="Calibri" pitchFamily="34" charset="0"/>
                <a:ea typeface="+mn-ea"/>
                <a:cs typeface="+mn-cs"/>
              </a:defRPr>
            </a:lvl1pPr>
          </a:lstStyle>
          <a:p>
            <a:pPr lvl="0"/>
            <a:r>
              <a:rPr lang="en-US" dirty="0" smtClean="0"/>
              <a:t>Click to edit Master subtitle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p14:vortex/>
      </p:transition>
    </mc:Choice>
    <mc:Fallback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25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609600"/>
            <a:ext cx="3008313" cy="82550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803650" y="609600"/>
            <a:ext cx="5111750" cy="5334000"/>
          </a:xfrm>
        </p:spPr>
        <p:txBody>
          <a:bodyPr/>
          <a:lstStyle>
            <a:lvl1pPr>
              <a:defRPr sz="28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28600" y="1435101"/>
            <a:ext cx="3008313" cy="3822699"/>
          </a:xfrm>
        </p:spPr>
        <p:txBody>
          <a:bodyPr/>
          <a:lstStyle>
            <a:lvl1pPr marL="0" indent="0">
              <a:buNone/>
              <a:defRPr sz="1400">
                <a:solidFill>
                  <a:schemeClr val="tx1">
                    <a:lumMod val="75000"/>
                    <a:lumOff val="2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10/31/12</a:t>
            </a:fld>
            <a:endParaRPr lang="en-US" dirty="0"/>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16" cstate="print"/>
          <a:srcRect l="2599" r="5874" b="5262"/>
          <a:stretch/>
        </p:blipFill>
        <p:spPr>
          <a:xfrm>
            <a:off x="3530" y="5867400"/>
            <a:ext cx="9144000" cy="1053694"/>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58050E-B668-4FA7-85AD-C750C80A6E9B}" type="datetimeFigureOut">
              <a:rPr lang="en-US" smtClean="0"/>
              <a:pPr/>
              <a:t>10/31/12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0D5ECE-8B49-45CD-BE81-EF81920D1969}" type="slidenum">
              <a:rPr lang="en-US" smtClean="0"/>
              <a:pPr/>
              <a:t>‹#›</a:t>
            </a:fld>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61" r:id="rId4"/>
    <p:sldLayoutId id="2147483652" r:id="rId5"/>
    <p:sldLayoutId id="2147483654" r:id="rId6"/>
    <p:sldLayoutId id="2147483655" r:id="rId7"/>
    <p:sldLayoutId id="2147483660" r:id="rId8"/>
    <p:sldLayoutId id="2147483656" r:id="rId9"/>
    <p:sldLayoutId id="2147483676" r:id="rId10"/>
    <p:sldLayoutId id="2147483657" r:id="rId11"/>
    <p:sldLayoutId id="2147483658" r:id="rId12"/>
    <p:sldLayoutId id="2147483659" r:id="rId13"/>
    <p:sldLayoutId id="2147483663" r:id="rId14"/>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image" Target="../media/image19.jpg"/><Relationship Id="rId1" Type="http://schemas.openxmlformats.org/officeDocument/2006/relationships/slideLayout" Target="../slideLayouts/slideLayout14.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14.xml"/><Relationship Id="rId3"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image" Target="../media/image11.jpeg"/><Relationship Id="rId5" Type="http://schemas.openxmlformats.org/officeDocument/2006/relationships/image" Target="../media/image12.jpeg"/><Relationship Id="rId1" Type="http://schemas.openxmlformats.org/officeDocument/2006/relationships/tags" Target="../tags/tag2.xml"/><Relationship Id="rId2"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11.jpeg"/><Relationship Id="rId5" Type="http://schemas.openxmlformats.org/officeDocument/2006/relationships/image" Target="../media/image12.jpeg"/><Relationship Id="rId6" Type="http://schemas.openxmlformats.org/officeDocument/2006/relationships/image" Target="../media/image19.jpg"/><Relationship Id="rId1" Type="http://schemas.openxmlformats.org/officeDocument/2006/relationships/tags" Target="../tags/tag3.xml"/><Relationship Id="rId2"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3733800" y="1316420"/>
            <a:ext cx="4953000" cy="1416269"/>
          </a:xfrm>
        </p:spPr>
        <p:txBody>
          <a:bodyPr>
            <a:normAutofit/>
          </a:bodyPr>
          <a:lstStyle/>
          <a:p>
            <a:r>
              <a:rPr lang="en-US" dirty="0" smtClean="0"/>
              <a:t>Haiku</a:t>
            </a:r>
            <a:endParaRPr lang="en-US" dirty="0" smtClean="0"/>
          </a:p>
        </p:txBody>
      </p:sp>
      <p:sp>
        <p:nvSpPr>
          <p:cNvPr id="5" name="Title 4"/>
          <p:cNvSpPr>
            <a:spLocks noGrp="1"/>
          </p:cNvSpPr>
          <p:nvPr>
            <p:ph type="title"/>
          </p:nvPr>
        </p:nvSpPr>
        <p:spPr>
          <a:xfrm>
            <a:off x="228600" y="3048000"/>
            <a:ext cx="7239000" cy="1828800"/>
          </a:xfrm>
        </p:spPr>
        <p:txBody>
          <a:bodyPr>
            <a:normAutofit/>
          </a:bodyPr>
          <a:lstStyle/>
          <a:p>
            <a:pPr algn="l"/>
            <a:r>
              <a:rPr lang="en-US" sz="2400" b="0" dirty="0" smtClean="0">
                <a:solidFill>
                  <a:srgbClr val="7BCF27"/>
                </a:solidFill>
                <a:latin typeface="Calibri" pitchFamily="34" charset="0"/>
              </a:rPr>
              <a:t>Introducing</a:t>
            </a:r>
            <a:r>
              <a:rPr lang="en-US" sz="2400" b="0" dirty="0">
                <a:solidFill>
                  <a:srgbClr val="262626"/>
                </a:solidFill>
              </a:rPr>
              <a:t/>
            </a:r>
            <a:br>
              <a:rPr lang="en-US" sz="2400" b="0" dirty="0">
                <a:solidFill>
                  <a:srgbClr val="262626"/>
                </a:solidFill>
              </a:rPr>
            </a:br>
            <a:r>
              <a:rPr lang="en-US" sz="5600" b="0" dirty="0" smtClean="0">
                <a:solidFill>
                  <a:prstClr val="white"/>
                </a:solidFill>
              </a:rPr>
              <a:t>How to write a Haiku?</a:t>
            </a:r>
            <a:r>
              <a:rPr lang="en-US" sz="5600" b="0" dirty="0" smtClean="0">
                <a:solidFill>
                  <a:prstClr val="white"/>
                </a:solidFill>
              </a:rPr>
              <a:t> </a:t>
            </a:r>
            <a:endParaRPr lang="en-US" sz="5600" b="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Oval 2"/>
          <p:cNvSpPr/>
          <p:nvPr/>
        </p:nvSpPr>
        <p:spPr>
          <a:xfrm>
            <a:off x="762000" y="1946209"/>
            <a:ext cx="2057400" cy="2057400"/>
          </a:xfrm>
          <a:prstGeom prst="ellipse">
            <a:avLst/>
          </a:prstGeom>
          <a:solidFill>
            <a:schemeClr val="bg2">
              <a:lumMod val="75000"/>
            </a:schemeClr>
          </a:solidFill>
          <a:ln w="5080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p>
        </p:txBody>
      </p:sp>
      <p:sp>
        <p:nvSpPr>
          <p:cNvPr id="6" name="Oval 5"/>
          <p:cNvSpPr/>
          <p:nvPr/>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sp>
        <p:nvSpPr>
          <p:cNvPr id="13" name="TextBox 12"/>
          <p:cNvSpPr txBox="1"/>
          <p:nvPr/>
        </p:nvSpPr>
        <p:spPr>
          <a:xfrm>
            <a:off x="1157868" y="1592766"/>
            <a:ext cx="1219200" cy="2708434"/>
          </a:xfrm>
          <a:prstGeom prst="rect">
            <a:avLst/>
          </a:prstGeom>
          <a:noFill/>
        </p:spPr>
        <p:txBody>
          <a:bodyPr wrap="square" rtlCol="0">
            <a:spAutoFit/>
          </a:bodyPr>
          <a:lstStyle/>
          <a:p>
            <a:r>
              <a:rPr lang="en-US" sz="17000" b="1" dirty="0" smtClean="0">
                <a:solidFill>
                  <a:srgbClr val="65B131">
                    <a:alpha val="64000"/>
                  </a:srgbClr>
                </a:solidFill>
                <a:cs typeface="Arial" pitchFamily="34" charset="0"/>
              </a:rPr>
              <a:t>5</a:t>
            </a:r>
            <a:endParaRPr lang="en-US" sz="17000" b="1" dirty="0">
              <a:solidFill>
                <a:srgbClr val="65B131">
                  <a:alpha val="64000"/>
                </a:srgbClr>
              </a:solidFill>
              <a:cs typeface="Arial" pitchFamily="34" charset="0"/>
            </a:endParaRPr>
          </a:p>
        </p:txBody>
      </p:sp>
      <p:sp>
        <p:nvSpPr>
          <p:cNvPr id="8" name="Title 7"/>
          <p:cNvSpPr>
            <a:spLocks noGrp="1"/>
          </p:cNvSpPr>
          <p:nvPr>
            <p:ph type="title"/>
          </p:nvPr>
        </p:nvSpPr>
        <p:spPr/>
        <p:txBody>
          <a:bodyPr>
            <a:noAutofit/>
          </a:bodyPr>
          <a:lstStyle/>
          <a:p>
            <a:pPr lvl="0">
              <a:spcBef>
                <a:spcPts val="0"/>
              </a:spcBef>
            </a:pPr>
            <a:r>
              <a:rPr lang="en-US" sz="4000" cap="none" dirty="0" smtClean="0">
                <a:solidFill>
                  <a:prstClr val="black">
                    <a:lumMod val="85000"/>
                    <a:lumOff val="15000"/>
                  </a:prstClr>
                </a:solidFill>
                <a:ea typeface="+mn-ea"/>
                <a:cs typeface="+mn-cs"/>
              </a:rPr>
              <a:t>Practice</a:t>
            </a:r>
            <a:endParaRPr lang="en-US" sz="2800" dirty="0"/>
          </a:p>
        </p:txBody>
      </p:sp>
      <p:sp>
        <p:nvSpPr>
          <p:cNvPr id="9" name="Text Placeholder 8"/>
          <p:cNvSpPr>
            <a:spLocks noGrp="1"/>
          </p:cNvSpPr>
          <p:nvPr>
            <p:ph type="body" idx="1"/>
          </p:nvPr>
        </p:nvSpPr>
        <p:spPr>
          <a:xfrm>
            <a:off x="381000" y="4267200"/>
            <a:ext cx="8229601" cy="1213987"/>
          </a:xfrm>
        </p:spPr>
        <p:txBody>
          <a:bodyPr vert="horz" lIns="91440" tIns="45720" rIns="91440" bIns="45720" rtlCol="0" anchor="b">
            <a:normAutofit fontScale="70000" lnSpcReduction="20000"/>
          </a:bodyPr>
          <a:lstStyle/>
          <a:p>
            <a:pPr lvl="0">
              <a:spcBef>
                <a:spcPts val="0"/>
              </a:spcBef>
            </a:pPr>
            <a:r>
              <a:rPr lang="en-US" sz="2400" dirty="0" smtClean="0"/>
              <a:t>Like </a:t>
            </a:r>
            <a:r>
              <a:rPr lang="en-US" sz="2400" dirty="0"/>
              <a:t>any other art, haiku takes practice. Basho said that each haiku should be a thousand times on the tongue. It is important to distinguish between pseudo-haiku that says whatever the author thinks in a 5-7-5 syllable pattern and literary haiku that adheres to the use of season words, a two-part </a:t>
            </a:r>
            <a:r>
              <a:rPr lang="en-US" sz="2400" dirty="0" err="1"/>
              <a:t>juxtapositional</a:t>
            </a:r>
            <a:r>
              <a:rPr lang="en-US" sz="2400" dirty="0"/>
              <a:t> structure, and primarily objective sensory imagery.</a:t>
            </a:r>
            <a:endParaRPr lang="en-US" sz="2400" b="1" dirty="0">
              <a:solidFill>
                <a:prstClr val="black">
                  <a:lumMod val="75000"/>
                  <a:lumOff val="25000"/>
                </a:prstClr>
              </a:solidFill>
            </a:endParaRPr>
          </a:p>
        </p:txBody>
      </p:sp>
    </p:spTree>
    <p:extLst>
      <p:ext uri="{BB962C8B-B14F-4D97-AF65-F5344CB8AC3E}">
        <p14:creationId xmlns:p14="http://schemas.microsoft.com/office/powerpoint/2010/main" val="994403684"/>
      </p:ext>
    </p:extLst>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20030" y="4203427"/>
            <a:ext cx="4953000" cy="2654573"/>
          </a:xfrm>
          <a:prstGeom prst="rect">
            <a:avLst/>
          </a:prstGeom>
          <a:noFill/>
        </p:spPr>
        <p:txBody>
          <a:bodyPr wrap="square" rtlCol="0">
            <a:normAutofit/>
          </a:bodyPr>
          <a:lstStyle/>
          <a:p>
            <a:pPr marL="342900" indent="-342900">
              <a:spcBef>
                <a:spcPts val="100"/>
              </a:spcBef>
              <a:buFont typeface="Arial"/>
              <a:buChar char="•"/>
            </a:pPr>
            <a:r>
              <a:rPr lang="en-US" sz="2000" dirty="0" smtClean="0">
                <a:solidFill>
                  <a:prstClr val="white"/>
                </a:solidFill>
              </a:rPr>
              <a:t>Haiku are called unfinished poems because one requires reader to finish it with her heart.</a:t>
            </a:r>
          </a:p>
          <a:p>
            <a:pPr marL="342900" indent="-342900">
              <a:spcBef>
                <a:spcPts val="100"/>
              </a:spcBef>
              <a:buFont typeface="Arial"/>
              <a:buChar char="•"/>
            </a:pPr>
            <a:r>
              <a:rPr lang="en-US" sz="2000" dirty="0" smtClean="0">
                <a:solidFill>
                  <a:prstClr val="white"/>
                </a:solidFill>
              </a:rPr>
              <a:t>Rhythm 5-7-5</a:t>
            </a:r>
          </a:p>
          <a:p>
            <a:pPr marL="342900" indent="-342900">
              <a:spcBef>
                <a:spcPts val="100"/>
              </a:spcBef>
              <a:buFont typeface="Arial"/>
              <a:buChar char="•"/>
            </a:pPr>
            <a:r>
              <a:rPr lang="en-US" sz="2000" dirty="0" smtClean="0">
                <a:solidFill>
                  <a:prstClr val="white"/>
                </a:solidFill>
              </a:rPr>
              <a:t>Haiku does not have to serious but it must paint a picture.</a:t>
            </a:r>
          </a:p>
          <a:p>
            <a:pPr marL="342900" indent="-342900">
              <a:spcBef>
                <a:spcPts val="100"/>
              </a:spcBef>
              <a:buFont typeface="Arial"/>
              <a:buChar char="•"/>
            </a:pPr>
            <a:r>
              <a:rPr lang="en-US" sz="2000" dirty="0" smtClean="0">
                <a:solidFill>
                  <a:prstClr val="white"/>
                </a:solidFill>
              </a:rPr>
              <a:t>Haiku are untitled and word haiku is singular and plural</a:t>
            </a:r>
            <a:endParaRPr lang="en-US" sz="2000" dirty="0" smtClean="0">
              <a:solidFill>
                <a:prstClr val="white"/>
              </a:solidFill>
            </a:endParaRPr>
          </a:p>
          <a:p>
            <a:pPr>
              <a:spcBef>
                <a:spcPts val="100"/>
              </a:spcBef>
            </a:pPr>
            <a:endParaRPr lang="en-US" sz="2000" dirty="0" smtClean="0">
              <a:solidFill>
                <a:prstClr val="white"/>
              </a:solidFill>
            </a:endParaRPr>
          </a:p>
          <a:p>
            <a:pPr>
              <a:spcBef>
                <a:spcPts val="100"/>
              </a:spcBef>
            </a:pPr>
            <a:endParaRPr lang="en-US" sz="2000" dirty="0" smtClean="0">
              <a:solidFill>
                <a:prstClr val="white"/>
              </a:solidFill>
            </a:endParaRPr>
          </a:p>
          <a:p>
            <a:endParaRPr lang="en-US" sz="2400" dirty="0">
              <a:solidFill>
                <a:prstClr val="black"/>
              </a:solidFill>
            </a:endParaRPr>
          </a:p>
        </p:txBody>
      </p:sp>
      <p:sp>
        <p:nvSpPr>
          <p:cNvPr id="5" name="TextBox 4"/>
          <p:cNvSpPr txBox="1"/>
          <p:nvPr/>
        </p:nvSpPr>
        <p:spPr>
          <a:xfrm>
            <a:off x="399588" y="685800"/>
            <a:ext cx="4648200" cy="3131641"/>
          </a:xfrm>
          <a:prstGeom prst="rect">
            <a:avLst/>
          </a:prstGeom>
          <a:noFill/>
        </p:spPr>
        <p:txBody>
          <a:bodyPr wrap="square" rtlCol="0" anchor="b">
            <a:normAutofit/>
          </a:bodyPr>
          <a:lstStyle/>
          <a:p>
            <a:pPr algn="ctr"/>
            <a:r>
              <a:rPr lang="en-US" sz="2400" b="1" dirty="0" smtClean="0">
                <a:solidFill>
                  <a:srgbClr val="7BCF27"/>
                </a:solidFill>
              </a:rPr>
              <a:t>Pro Choice or Pro Life</a:t>
            </a:r>
          </a:p>
          <a:p>
            <a:pPr algn="ctr"/>
            <a:r>
              <a:rPr lang="en-US" sz="2400" b="1" dirty="0" smtClean="0">
                <a:solidFill>
                  <a:srgbClr val="7BCF27"/>
                </a:solidFill>
              </a:rPr>
              <a:t>Warmth of hands coldness of room</a:t>
            </a:r>
          </a:p>
          <a:p>
            <a:pPr algn="ctr"/>
            <a:r>
              <a:rPr lang="en-US" sz="2400" b="1" dirty="0" smtClean="0">
                <a:solidFill>
                  <a:srgbClr val="7BCF27"/>
                </a:solidFill>
              </a:rPr>
              <a:t>Summers to winters</a:t>
            </a:r>
          </a:p>
          <a:p>
            <a:pPr algn="ctr"/>
            <a:endParaRPr lang="en-US" sz="2400" b="1" dirty="0">
              <a:solidFill>
                <a:srgbClr val="7BCF27"/>
              </a:solidFill>
            </a:endParaRPr>
          </a:p>
        </p:txBody>
      </p:sp>
      <p:pic>
        <p:nvPicPr>
          <p:cNvPr id="28" name="Picture 27" descr="abortion-300x218.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9741" y="1371600"/>
            <a:ext cx="3460459" cy="2514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
      <p:transition spd="slow">
        <p:dissolv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381000"/>
            <a:ext cx="7924800" cy="707886"/>
          </a:xfrm>
          <a:prstGeom prst="rect">
            <a:avLst/>
          </a:prstGeom>
          <a:noFill/>
        </p:spPr>
        <p:txBody>
          <a:bodyPr wrap="square" rtlCol="0">
            <a:normAutofit/>
          </a:bodyPr>
          <a:lstStyle/>
          <a:p>
            <a:r>
              <a:rPr lang="en-US" sz="4000" b="1" dirty="0" smtClean="0">
                <a:solidFill>
                  <a:schemeClr val="tx1">
                    <a:lumMod val="85000"/>
                    <a:lumOff val="15000"/>
                  </a:schemeClr>
                </a:solidFill>
                <a:latin typeface="+mj-lt"/>
              </a:rPr>
              <a:t>Creating your haiku…</a:t>
            </a:r>
            <a:endParaRPr lang="en-US" sz="4000" dirty="0">
              <a:solidFill>
                <a:schemeClr val="tx1">
                  <a:lumMod val="50000"/>
                  <a:lumOff val="50000"/>
                </a:schemeClr>
              </a:solidFill>
              <a:latin typeface="+mj-lt"/>
              <a:cs typeface="Arial" pitchFamily="34" charset="0"/>
            </a:endParaRPr>
          </a:p>
        </p:txBody>
      </p:sp>
      <p:cxnSp>
        <p:nvCxnSpPr>
          <p:cNvPr id="10" name="Straight Connector 9"/>
          <p:cNvCxnSpPr/>
          <p:nvPr/>
        </p:nvCxnSpPr>
        <p:spPr>
          <a:xfrm>
            <a:off x="1905000" y="2936809"/>
            <a:ext cx="5257800" cy="1588"/>
          </a:xfrm>
          <a:prstGeom prst="line">
            <a:avLst/>
          </a:prstGeom>
          <a:ln w="47625">
            <a:solidFill>
              <a:srgbClr val="E4E4E4"/>
            </a:solidFill>
          </a:ln>
          <a:effectLst/>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5800" y="5715000"/>
            <a:ext cx="7973935" cy="400110"/>
          </a:xfrm>
          <a:prstGeom prst="rect">
            <a:avLst/>
          </a:prstGeom>
          <a:noFill/>
        </p:spPr>
        <p:txBody>
          <a:bodyPr wrap="none" rtlCol="0">
            <a:normAutofit/>
          </a:bodyPr>
          <a:lstStyle/>
          <a:p>
            <a:pPr algn="r"/>
            <a:r>
              <a:rPr lang="en-US" sz="2000" b="1" dirty="0" smtClean="0">
                <a:solidFill>
                  <a:schemeClr val="tx1">
                    <a:lumMod val="75000"/>
                    <a:lumOff val="25000"/>
                  </a:schemeClr>
                </a:solidFill>
              </a:rPr>
              <a:t>We have features for every step of the way</a:t>
            </a:r>
            <a:endParaRPr lang="en-US" sz="2000" b="1" dirty="0">
              <a:solidFill>
                <a:schemeClr val="tx1">
                  <a:lumMod val="75000"/>
                  <a:lumOff val="25000"/>
                </a:schemeClr>
              </a:solidFill>
            </a:endParaRPr>
          </a:p>
        </p:txBody>
      </p:sp>
      <p:sp>
        <p:nvSpPr>
          <p:cNvPr id="12" name="Rectangle 11"/>
          <p:cNvSpPr/>
          <p:nvPr/>
        </p:nvSpPr>
        <p:spPr>
          <a:xfrm>
            <a:off x="8686800" y="5923128"/>
            <a:ext cx="457200" cy="9667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6600"/>
                </a:solidFill>
              </a:rPr>
              <a:t>           </a:t>
            </a:r>
            <a:endParaRPr lang="en-US" dirty="0">
              <a:solidFill>
                <a:srgbClr val="FF6600"/>
              </a:solidFill>
            </a:endParaRPr>
          </a:p>
        </p:txBody>
      </p:sp>
      <p:grpSp>
        <p:nvGrpSpPr>
          <p:cNvPr id="26" name="Group 25"/>
          <p:cNvGrpSpPr/>
          <p:nvPr/>
        </p:nvGrpSpPr>
        <p:grpSpPr>
          <a:xfrm>
            <a:off x="762000" y="1557456"/>
            <a:ext cx="2057400" cy="2708434"/>
            <a:chOff x="762000" y="1557456"/>
            <a:chExt cx="2057400" cy="2708434"/>
          </a:xfrm>
        </p:grpSpPr>
        <p:sp>
          <p:nvSpPr>
            <p:cNvPr id="6" name="Oval 5"/>
            <p:cNvSpPr/>
            <p:nvPr/>
          </p:nvSpPr>
          <p:spPr>
            <a:xfrm>
              <a:off x="762000" y="1946209"/>
              <a:ext cx="2057400" cy="2057400"/>
            </a:xfrm>
            <a:prstGeom prst="ellipse">
              <a:avLst/>
            </a:prstGeom>
            <a:gradFill flip="none" rotWithShape="1">
              <a:gsLst>
                <a:gs pos="0">
                  <a:srgbClr val="F39C29"/>
                </a:gs>
                <a:gs pos="50000">
                  <a:srgbClr val="F7931D"/>
                </a:gs>
                <a:gs pos="100000">
                  <a:srgbClr val="FF6600"/>
                </a:gs>
              </a:gsLst>
              <a:path path="circle">
                <a:fillToRect l="50000" t="50000" r="50000" b="50000"/>
              </a:path>
              <a:tileRect/>
            </a:gra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14" name="TextBox 13"/>
            <p:cNvSpPr txBox="1"/>
            <p:nvPr/>
          </p:nvSpPr>
          <p:spPr>
            <a:xfrm>
              <a:off x="1121392" y="1557456"/>
              <a:ext cx="1219200" cy="2708434"/>
            </a:xfrm>
            <a:prstGeom prst="rect">
              <a:avLst/>
            </a:prstGeom>
            <a:noFill/>
          </p:spPr>
          <p:txBody>
            <a:bodyPr wrap="square" rtlCol="0">
              <a:spAutoFit/>
            </a:bodyPr>
            <a:lstStyle/>
            <a:p>
              <a:r>
                <a:rPr lang="en-US" sz="17000" b="1" dirty="0" smtClean="0">
                  <a:solidFill>
                    <a:srgbClr val="F26200">
                      <a:alpha val="40000"/>
                    </a:srgbClr>
                  </a:solidFill>
                  <a:latin typeface="+mj-lt"/>
                  <a:cs typeface="Arial" pitchFamily="34" charset="0"/>
                </a:rPr>
                <a:t>1</a:t>
              </a:r>
              <a:endParaRPr lang="en-US" sz="17000" b="1" dirty="0">
                <a:solidFill>
                  <a:srgbClr val="F26200">
                    <a:alpha val="40000"/>
                  </a:srgbClr>
                </a:solidFill>
                <a:latin typeface="+mj-lt"/>
                <a:cs typeface="Arial" pitchFamily="34" charset="0"/>
              </a:endParaRPr>
            </a:p>
          </p:txBody>
        </p:sp>
        <p:sp>
          <p:nvSpPr>
            <p:cNvPr id="13" name="TextBox 12"/>
            <p:cNvSpPr txBox="1"/>
            <p:nvPr/>
          </p:nvSpPr>
          <p:spPr>
            <a:xfrm>
              <a:off x="823416" y="2666898"/>
              <a:ext cx="1931160" cy="683264"/>
            </a:xfrm>
            <a:prstGeom prst="rect">
              <a:avLst/>
            </a:prstGeom>
            <a:noFill/>
          </p:spPr>
          <p:txBody>
            <a:bodyPr wrap="square" rtlCol="0">
              <a:normAutofit/>
            </a:bodyPr>
            <a:lstStyle/>
            <a:p>
              <a:pPr algn="ctr">
                <a:lnSpc>
                  <a:spcPct val="80000"/>
                </a:lnSpc>
              </a:pPr>
              <a:r>
                <a:rPr lang="en-US" sz="2400" b="1" spc="60" dirty="0" smtClean="0">
                  <a:solidFill>
                    <a:schemeClr val="bg1"/>
                  </a:solidFill>
                  <a:effectLst>
                    <a:outerShdw blurRad="50800" dist="25400" dir="5400000" algn="t" rotWithShape="0">
                      <a:prstClr val="black">
                        <a:alpha val="15000"/>
                      </a:prstClr>
                    </a:outerShdw>
                  </a:effectLst>
                </a:rPr>
                <a:t>Japanese vs. </a:t>
              </a:r>
              <a:r>
                <a:rPr lang="en-US" sz="2400" b="1" spc="60" dirty="0" smtClean="0">
                  <a:solidFill>
                    <a:schemeClr val="bg1"/>
                  </a:solidFill>
                  <a:effectLst>
                    <a:outerShdw blurRad="50800" dist="25400" dir="5400000" algn="t" rotWithShape="0">
                      <a:prstClr val="black">
                        <a:alpha val="15000"/>
                      </a:prstClr>
                    </a:outerShdw>
                  </a:effectLst>
                </a:rPr>
                <a:t>English</a:t>
              </a:r>
              <a:endParaRPr lang="en-US" sz="2400" b="1" dirty="0">
                <a:solidFill>
                  <a:schemeClr val="bg1"/>
                </a:solidFill>
                <a:effectLst>
                  <a:outerShdw blurRad="50800" dist="25400" dir="5400000" algn="t" rotWithShape="0">
                    <a:prstClr val="black">
                      <a:alpha val="15000"/>
                    </a:prstClr>
                  </a:outerShdw>
                </a:effectLst>
              </a:endParaRPr>
            </a:p>
          </p:txBody>
        </p:sp>
      </p:grpSp>
      <p:grpSp>
        <p:nvGrpSpPr>
          <p:cNvPr id="23" name="Group 22"/>
          <p:cNvGrpSpPr/>
          <p:nvPr/>
        </p:nvGrpSpPr>
        <p:grpSpPr>
          <a:xfrm>
            <a:off x="3543300" y="1591943"/>
            <a:ext cx="2057400" cy="2708434"/>
            <a:chOff x="3543300" y="1591943"/>
            <a:chExt cx="2057400" cy="2708434"/>
          </a:xfrm>
        </p:grpSpPr>
        <p:sp>
          <p:nvSpPr>
            <p:cNvPr id="4" name="Oval 3"/>
            <p:cNvSpPr/>
            <p:nvPr/>
          </p:nvSpPr>
          <p:spPr>
            <a:xfrm>
              <a:off x="3543300" y="1946209"/>
              <a:ext cx="2057400" cy="2057400"/>
            </a:xfrm>
            <a:prstGeom prst="ellipse">
              <a:avLst/>
            </a:prstGeom>
            <a:gradFill>
              <a:gsLst>
                <a:gs pos="0">
                  <a:srgbClr val="00B0F0"/>
                </a:gs>
                <a:gs pos="50000">
                  <a:srgbClr val="399ECB"/>
                </a:gs>
                <a:gs pos="100000">
                  <a:srgbClr val="0077D0"/>
                </a:gs>
              </a:gsLst>
              <a:path path="circle">
                <a:fillToRect l="50000" t="50000" r="50000" b="50000"/>
              </a:path>
            </a:gradFill>
            <a:ln w="82550">
              <a:noFill/>
            </a:ln>
            <a:effectLst>
              <a:outerShdw blurRad="1270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15" name="TextBox 14"/>
            <p:cNvSpPr txBox="1"/>
            <p:nvPr/>
          </p:nvSpPr>
          <p:spPr>
            <a:xfrm>
              <a:off x="3933968" y="1591943"/>
              <a:ext cx="1219200" cy="2708434"/>
            </a:xfrm>
            <a:prstGeom prst="rect">
              <a:avLst/>
            </a:prstGeom>
            <a:noFill/>
          </p:spPr>
          <p:txBody>
            <a:bodyPr wrap="square" rtlCol="0">
              <a:spAutoFit/>
            </a:bodyPr>
            <a:lstStyle/>
            <a:p>
              <a:r>
                <a:rPr lang="en-US" sz="17000" b="1" dirty="0" smtClean="0">
                  <a:solidFill>
                    <a:srgbClr val="2A7A9E">
                      <a:alpha val="40000"/>
                    </a:srgbClr>
                  </a:solidFill>
                  <a:latin typeface="+mj-lt"/>
                  <a:cs typeface="Arial" pitchFamily="34" charset="0"/>
                </a:rPr>
                <a:t>2</a:t>
              </a:r>
              <a:endParaRPr lang="en-US" sz="17000" b="1" dirty="0">
                <a:solidFill>
                  <a:srgbClr val="2A7A9E">
                    <a:alpha val="40000"/>
                  </a:srgbClr>
                </a:solidFill>
                <a:latin typeface="+mj-lt"/>
                <a:cs typeface="Arial" pitchFamily="34" charset="0"/>
              </a:endParaRPr>
            </a:p>
          </p:txBody>
        </p:sp>
        <p:sp>
          <p:nvSpPr>
            <p:cNvPr id="16" name="TextBox 15"/>
            <p:cNvSpPr txBox="1"/>
            <p:nvPr/>
          </p:nvSpPr>
          <p:spPr>
            <a:xfrm>
              <a:off x="3601872" y="2701385"/>
              <a:ext cx="1931160" cy="665695"/>
            </a:xfrm>
            <a:prstGeom prst="rect">
              <a:avLst/>
            </a:prstGeom>
            <a:noFill/>
          </p:spPr>
          <p:txBody>
            <a:bodyPr wrap="square" rtlCol="0">
              <a:normAutofit/>
            </a:bodyPr>
            <a:lstStyle/>
            <a:p>
              <a:pPr algn="ctr">
                <a:lnSpc>
                  <a:spcPct val="80000"/>
                </a:lnSpc>
              </a:pPr>
              <a:r>
                <a:rPr lang="en-US" sz="2300" b="1" spc="60" dirty="0" smtClean="0">
                  <a:solidFill>
                    <a:schemeClr val="bg1"/>
                  </a:solidFill>
                  <a:effectLst>
                    <a:outerShdw blurRad="50800" dist="25400" dir="5400000" algn="t" rotWithShape="0">
                      <a:prstClr val="black">
                        <a:alpha val="15000"/>
                      </a:prstClr>
                    </a:outerShdw>
                  </a:effectLst>
                </a:rPr>
                <a:t>How are haiku made?</a:t>
              </a:r>
              <a:endParaRPr lang="en-US" sz="2300" b="1" spc="60" dirty="0" smtClean="0">
                <a:solidFill>
                  <a:schemeClr val="bg1"/>
                </a:solidFill>
                <a:effectLst>
                  <a:outerShdw blurRad="50800" dist="25400" dir="5400000" algn="t" rotWithShape="0">
                    <a:prstClr val="black">
                      <a:alpha val="15000"/>
                    </a:prstClr>
                  </a:outerShdw>
                </a:effectLst>
              </a:endParaRPr>
            </a:p>
          </p:txBody>
        </p:sp>
        <p:sp>
          <p:nvSpPr>
            <p:cNvPr id="20" name="Oval 19"/>
            <p:cNvSpPr/>
            <p:nvPr/>
          </p:nvSpPr>
          <p:spPr>
            <a:xfrm>
              <a:off x="3782124" y="198863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grpSp>
      <p:grpSp>
        <p:nvGrpSpPr>
          <p:cNvPr id="24" name="Group 23"/>
          <p:cNvGrpSpPr/>
          <p:nvPr/>
        </p:nvGrpSpPr>
        <p:grpSpPr>
          <a:xfrm>
            <a:off x="6324600" y="1587511"/>
            <a:ext cx="2057400" cy="2708434"/>
            <a:chOff x="6324600" y="1587511"/>
            <a:chExt cx="2057400" cy="2708434"/>
          </a:xfrm>
        </p:grpSpPr>
        <p:sp>
          <p:nvSpPr>
            <p:cNvPr id="5" name="Oval 4"/>
            <p:cNvSpPr/>
            <p:nvPr/>
          </p:nvSpPr>
          <p:spPr>
            <a:xfrm>
              <a:off x="6324600" y="1953643"/>
              <a:ext cx="2057400" cy="2057400"/>
            </a:xfrm>
            <a:prstGeom prst="ellipse">
              <a:avLst/>
            </a:prstGeom>
            <a:gradFill flip="none" rotWithShape="1">
              <a:gsLst>
                <a:gs pos="5000">
                  <a:srgbClr val="84D830"/>
                </a:gs>
                <a:gs pos="48000">
                  <a:srgbClr val="7BCF27"/>
                </a:gs>
                <a:gs pos="100000">
                  <a:srgbClr val="56901C"/>
                </a:gs>
              </a:gsLst>
              <a:path path="circle">
                <a:fillToRect l="50000" t="50000" r="50000" b="50000"/>
              </a:path>
              <a:tileRect/>
            </a:gradFill>
            <a:ln w="5080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17" name="TextBox 16"/>
            <p:cNvSpPr txBox="1"/>
            <p:nvPr/>
          </p:nvSpPr>
          <p:spPr>
            <a:xfrm>
              <a:off x="6721604" y="1587511"/>
              <a:ext cx="1219200" cy="2708434"/>
            </a:xfrm>
            <a:prstGeom prst="rect">
              <a:avLst/>
            </a:prstGeom>
            <a:noFill/>
          </p:spPr>
          <p:txBody>
            <a:bodyPr wrap="square" rtlCol="0">
              <a:spAutoFit/>
            </a:bodyPr>
            <a:lstStyle/>
            <a:p>
              <a:r>
                <a:rPr lang="en-US" sz="17000" b="1" dirty="0" smtClean="0">
                  <a:solidFill>
                    <a:srgbClr val="65B131">
                      <a:alpha val="64000"/>
                    </a:srgbClr>
                  </a:solidFill>
                  <a:latin typeface="+mj-lt"/>
                  <a:cs typeface="Arial" pitchFamily="34" charset="0"/>
                </a:rPr>
                <a:t>3</a:t>
              </a:r>
              <a:endParaRPr lang="en-US" sz="17000" b="1" dirty="0">
                <a:solidFill>
                  <a:srgbClr val="65B131">
                    <a:alpha val="64000"/>
                  </a:srgbClr>
                </a:solidFill>
                <a:latin typeface="+mj-lt"/>
                <a:cs typeface="Arial" pitchFamily="34" charset="0"/>
              </a:endParaRPr>
            </a:p>
          </p:txBody>
        </p:sp>
        <p:sp>
          <p:nvSpPr>
            <p:cNvPr id="18" name="TextBox 17"/>
            <p:cNvSpPr txBox="1"/>
            <p:nvPr/>
          </p:nvSpPr>
          <p:spPr>
            <a:xfrm>
              <a:off x="6411810" y="2674651"/>
              <a:ext cx="1931160" cy="665695"/>
            </a:xfrm>
            <a:prstGeom prst="rect">
              <a:avLst/>
            </a:prstGeom>
            <a:noFill/>
          </p:spPr>
          <p:txBody>
            <a:bodyPr wrap="square" rtlCol="0">
              <a:normAutofit/>
            </a:bodyPr>
            <a:lstStyle/>
            <a:p>
              <a:pPr algn="ctr">
                <a:lnSpc>
                  <a:spcPct val="80000"/>
                </a:lnSpc>
              </a:pPr>
              <a:r>
                <a:rPr lang="en-US" sz="2300" b="1" spc="60" dirty="0" smtClean="0">
                  <a:solidFill>
                    <a:schemeClr val="bg1"/>
                  </a:solidFill>
                  <a:effectLst>
                    <a:outerShdw blurRad="50800" dist="25400" dir="5400000" algn="t" rotWithShape="0">
                      <a:prstClr val="black">
                        <a:alpha val="15000"/>
                      </a:prstClr>
                    </a:outerShdw>
                  </a:effectLst>
                </a:rPr>
                <a:t>Seasonal reference</a:t>
              </a:r>
              <a:endParaRPr lang="en-US" sz="2300" b="1" spc="60" dirty="0" smtClean="0">
                <a:solidFill>
                  <a:schemeClr val="bg1"/>
                </a:solidFill>
                <a:effectLst>
                  <a:outerShdw blurRad="50800" dist="25400" dir="5400000" algn="t" rotWithShape="0">
                    <a:prstClr val="black">
                      <a:alpha val="15000"/>
                    </a:prstClr>
                  </a:outerShdw>
                </a:effectLst>
              </a:endParaRPr>
            </a:p>
          </p:txBody>
        </p:sp>
        <p:sp>
          <p:nvSpPr>
            <p:cNvPr id="21" name="Oval 20"/>
            <p:cNvSpPr/>
            <p:nvPr/>
          </p:nvSpPr>
          <p:spPr>
            <a:xfrm>
              <a:off x="6569928" y="200536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grpSp>
      <p:grpSp>
        <p:nvGrpSpPr>
          <p:cNvPr id="22" name="Group 21"/>
          <p:cNvGrpSpPr/>
          <p:nvPr/>
        </p:nvGrpSpPr>
        <p:grpSpPr>
          <a:xfrm>
            <a:off x="2286000" y="3581400"/>
            <a:ext cx="2057400" cy="2708434"/>
            <a:chOff x="762000" y="1557456"/>
            <a:chExt cx="2057400" cy="2708434"/>
          </a:xfrm>
        </p:grpSpPr>
        <p:sp>
          <p:nvSpPr>
            <p:cNvPr id="25" name="Oval 24"/>
            <p:cNvSpPr/>
            <p:nvPr/>
          </p:nvSpPr>
          <p:spPr>
            <a:xfrm>
              <a:off x="762000" y="1946209"/>
              <a:ext cx="2057400" cy="2057400"/>
            </a:xfrm>
            <a:prstGeom prst="ellipse">
              <a:avLst/>
            </a:prstGeom>
            <a:solidFill>
              <a:srgbClr val="FFFF00"/>
            </a:soli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27" name="TextBox 26"/>
            <p:cNvSpPr txBox="1"/>
            <p:nvPr/>
          </p:nvSpPr>
          <p:spPr>
            <a:xfrm>
              <a:off x="1121392" y="1557456"/>
              <a:ext cx="1219200" cy="2708434"/>
            </a:xfrm>
            <a:prstGeom prst="rect">
              <a:avLst/>
            </a:prstGeom>
            <a:noFill/>
          </p:spPr>
          <p:txBody>
            <a:bodyPr wrap="square" rtlCol="0">
              <a:spAutoFit/>
            </a:bodyPr>
            <a:lstStyle/>
            <a:p>
              <a:r>
                <a:rPr lang="en-US" sz="17000" b="1" dirty="0">
                  <a:solidFill>
                    <a:srgbClr val="F26200">
                      <a:alpha val="40000"/>
                    </a:srgbClr>
                  </a:solidFill>
                  <a:latin typeface="+mj-lt"/>
                  <a:cs typeface="Arial" pitchFamily="34" charset="0"/>
                </a:rPr>
                <a:t>4</a:t>
              </a:r>
              <a:endParaRPr lang="en-US" sz="17000" b="1" dirty="0">
                <a:solidFill>
                  <a:srgbClr val="F26200">
                    <a:alpha val="40000"/>
                  </a:srgbClr>
                </a:solidFill>
                <a:latin typeface="+mj-lt"/>
                <a:cs typeface="Arial" pitchFamily="34" charset="0"/>
              </a:endParaRPr>
            </a:p>
          </p:txBody>
        </p:sp>
        <p:sp>
          <p:nvSpPr>
            <p:cNvPr id="28" name="TextBox 27"/>
            <p:cNvSpPr txBox="1"/>
            <p:nvPr/>
          </p:nvSpPr>
          <p:spPr>
            <a:xfrm>
              <a:off x="823416" y="2666898"/>
              <a:ext cx="1931160" cy="683264"/>
            </a:xfrm>
            <a:prstGeom prst="rect">
              <a:avLst/>
            </a:prstGeom>
            <a:noFill/>
          </p:spPr>
          <p:txBody>
            <a:bodyPr wrap="square" rtlCol="0">
              <a:normAutofit/>
            </a:bodyPr>
            <a:lstStyle/>
            <a:p>
              <a:pPr algn="ctr">
                <a:lnSpc>
                  <a:spcPct val="80000"/>
                </a:lnSpc>
              </a:pPr>
              <a:r>
                <a:rPr lang="en-US" sz="2400" b="1" spc="60" dirty="0" smtClean="0">
                  <a:solidFill>
                    <a:schemeClr val="bg1"/>
                  </a:solidFill>
                  <a:effectLst>
                    <a:outerShdw blurRad="50800" dist="25400" dir="5400000" algn="t" rotWithShape="0">
                      <a:prstClr val="black">
                        <a:alpha val="15000"/>
                      </a:prstClr>
                    </a:outerShdw>
                  </a:effectLst>
                </a:rPr>
                <a:t>Sensory descriptions</a:t>
              </a:r>
              <a:endParaRPr lang="en-US" sz="2400" b="1" spc="60" dirty="0" smtClean="0">
                <a:solidFill>
                  <a:schemeClr val="bg1"/>
                </a:solidFill>
                <a:effectLst>
                  <a:outerShdw blurRad="50800" dist="25400" dir="5400000" algn="t" rotWithShape="0">
                    <a:prstClr val="black">
                      <a:alpha val="15000"/>
                    </a:prstClr>
                  </a:outerShdw>
                </a:effectLst>
              </a:endParaRPr>
            </a:p>
          </p:txBody>
        </p:sp>
        <p:sp>
          <p:nvSpPr>
            <p:cNvPr id="29" name="Oval 28"/>
            <p:cNvSpPr/>
            <p:nvPr/>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grpSp>
      <p:grpSp>
        <p:nvGrpSpPr>
          <p:cNvPr id="30" name="Group 29"/>
          <p:cNvGrpSpPr/>
          <p:nvPr/>
        </p:nvGrpSpPr>
        <p:grpSpPr>
          <a:xfrm>
            <a:off x="5105400" y="3505200"/>
            <a:ext cx="2057400" cy="2708434"/>
            <a:chOff x="762000" y="1557456"/>
            <a:chExt cx="2057400" cy="2708434"/>
          </a:xfrm>
        </p:grpSpPr>
        <p:sp>
          <p:nvSpPr>
            <p:cNvPr id="31" name="Oval 30"/>
            <p:cNvSpPr/>
            <p:nvPr/>
          </p:nvSpPr>
          <p:spPr>
            <a:xfrm>
              <a:off x="762000" y="1946209"/>
              <a:ext cx="2057400" cy="2057400"/>
            </a:xfrm>
            <a:prstGeom prst="ellipse">
              <a:avLst/>
            </a:prstGeom>
            <a:solidFill>
              <a:srgbClr val="BDBDBD"/>
            </a:soli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32" name="TextBox 31"/>
            <p:cNvSpPr txBox="1"/>
            <p:nvPr/>
          </p:nvSpPr>
          <p:spPr>
            <a:xfrm>
              <a:off x="1121392" y="1557456"/>
              <a:ext cx="1219200" cy="2708434"/>
            </a:xfrm>
            <a:prstGeom prst="rect">
              <a:avLst/>
            </a:prstGeom>
            <a:noFill/>
          </p:spPr>
          <p:txBody>
            <a:bodyPr wrap="square" rtlCol="0">
              <a:spAutoFit/>
            </a:bodyPr>
            <a:lstStyle/>
            <a:p>
              <a:r>
                <a:rPr lang="en-US" sz="17000" b="1" dirty="0">
                  <a:solidFill>
                    <a:srgbClr val="F26200">
                      <a:alpha val="40000"/>
                    </a:srgbClr>
                  </a:solidFill>
                  <a:latin typeface="+mj-lt"/>
                  <a:cs typeface="Arial" pitchFamily="34" charset="0"/>
                </a:rPr>
                <a:t>5</a:t>
              </a:r>
              <a:endParaRPr lang="en-US" sz="17000" b="1" dirty="0">
                <a:solidFill>
                  <a:srgbClr val="F26200">
                    <a:alpha val="40000"/>
                  </a:srgbClr>
                </a:solidFill>
                <a:latin typeface="+mj-lt"/>
                <a:cs typeface="Arial" pitchFamily="34" charset="0"/>
              </a:endParaRPr>
            </a:p>
          </p:txBody>
        </p:sp>
        <p:sp>
          <p:nvSpPr>
            <p:cNvPr id="33" name="TextBox 32"/>
            <p:cNvSpPr txBox="1"/>
            <p:nvPr/>
          </p:nvSpPr>
          <p:spPr>
            <a:xfrm>
              <a:off x="823416" y="2666898"/>
              <a:ext cx="1931160" cy="683264"/>
            </a:xfrm>
            <a:prstGeom prst="rect">
              <a:avLst/>
            </a:prstGeom>
            <a:noFill/>
          </p:spPr>
          <p:txBody>
            <a:bodyPr wrap="square" rtlCol="0">
              <a:normAutofit/>
            </a:bodyPr>
            <a:lstStyle/>
            <a:p>
              <a:pPr algn="ctr">
                <a:lnSpc>
                  <a:spcPct val="80000"/>
                </a:lnSpc>
              </a:pPr>
              <a:r>
                <a:rPr lang="en-US" sz="2400" b="1" spc="60" dirty="0" smtClean="0">
                  <a:solidFill>
                    <a:schemeClr val="bg1"/>
                  </a:solidFill>
                  <a:effectLst>
                    <a:outerShdw blurRad="50800" dist="25400" dir="5400000" algn="t" rotWithShape="0">
                      <a:prstClr val="black">
                        <a:alpha val="15000"/>
                      </a:prstClr>
                    </a:outerShdw>
                  </a:effectLst>
                </a:rPr>
                <a:t>Practice</a:t>
              </a:r>
            </a:p>
            <a:p>
              <a:pPr algn="ctr">
                <a:lnSpc>
                  <a:spcPct val="80000"/>
                </a:lnSpc>
              </a:pPr>
              <a:endParaRPr lang="en-US" sz="2400" b="1" spc="60" dirty="0" smtClean="0">
                <a:solidFill>
                  <a:schemeClr val="bg1"/>
                </a:solidFill>
                <a:effectLst>
                  <a:outerShdw blurRad="50800" dist="25400" dir="5400000" algn="t" rotWithShape="0">
                    <a:prstClr val="black">
                      <a:alpha val="15000"/>
                    </a:prstClr>
                  </a:outerShdw>
                </a:effectLst>
              </a:endParaRPr>
            </a:p>
          </p:txBody>
        </p:sp>
        <p:sp>
          <p:nvSpPr>
            <p:cNvPr id="34" name="Oval 33"/>
            <p:cNvSpPr/>
            <p:nvPr/>
          </p:nvSpPr>
          <p:spPr>
            <a:xfrm>
              <a:off x="1007328" y="1992354"/>
              <a:ext cx="1583472" cy="1317702"/>
            </a:xfrm>
            <a:prstGeom prst="ellipse">
              <a:avLst/>
            </a:prstGeom>
            <a:solidFill>
              <a:srgbClr val="BDBDBD">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a:p>
              <a:pPr algn="ctr"/>
              <a:endParaRPr lang="en-US" dirty="0"/>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lvl="0">
              <a:spcBef>
                <a:spcPts val="0"/>
              </a:spcBef>
            </a:pPr>
            <a:r>
              <a:rPr lang="en-US" sz="4000" cap="none" dirty="0" smtClean="0">
                <a:solidFill>
                  <a:prstClr val="black">
                    <a:lumMod val="85000"/>
                    <a:lumOff val="15000"/>
                  </a:prstClr>
                </a:solidFill>
                <a:ea typeface="+mn-ea"/>
                <a:cs typeface="+mn-cs"/>
              </a:rPr>
              <a:t>Japanese vs. </a:t>
            </a:r>
            <a:r>
              <a:rPr lang="en-US" sz="4000" cap="none" dirty="0" smtClean="0">
                <a:solidFill>
                  <a:prstClr val="black">
                    <a:lumMod val="85000"/>
                    <a:lumOff val="15000"/>
                  </a:prstClr>
                </a:solidFill>
                <a:ea typeface="+mn-ea"/>
                <a:cs typeface="+mn-cs"/>
              </a:rPr>
              <a:t>English</a:t>
            </a:r>
            <a:r>
              <a:rPr lang="en-US" sz="4000" cap="none" dirty="0" smtClean="0">
                <a:solidFill>
                  <a:prstClr val="black">
                    <a:lumMod val="85000"/>
                    <a:lumOff val="15000"/>
                  </a:prstClr>
                </a:solidFill>
                <a:ea typeface="+mn-ea"/>
                <a:cs typeface="+mn-cs"/>
              </a:rPr>
              <a:t> </a:t>
            </a:r>
            <a:endParaRPr lang="en-US" sz="2800" dirty="0"/>
          </a:p>
        </p:txBody>
      </p:sp>
      <p:sp>
        <p:nvSpPr>
          <p:cNvPr id="5" name="Text Placeholder 4"/>
          <p:cNvSpPr>
            <a:spLocks noGrp="1"/>
          </p:cNvSpPr>
          <p:nvPr>
            <p:ph type="body" idx="1"/>
          </p:nvPr>
        </p:nvSpPr>
        <p:spPr/>
        <p:txBody>
          <a:bodyPr/>
          <a:lstStyle/>
          <a:p>
            <a:pPr lvl="0">
              <a:spcBef>
                <a:spcPts val="0"/>
              </a:spcBef>
            </a:pPr>
            <a:r>
              <a:rPr lang="en-US" sz="1700" b="1" dirty="0" smtClean="0">
                <a:solidFill>
                  <a:prstClr val="black">
                    <a:lumMod val="75000"/>
                    <a:lumOff val="25000"/>
                  </a:prstClr>
                </a:solidFill>
              </a:rPr>
              <a:t>Japanese vs. English</a:t>
            </a:r>
            <a:endParaRPr lang="en-US" sz="1700" b="1" dirty="0">
              <a:solidFill>
                <a:prstClr val="black">
                  <a:lumMod val="75000"/>
                  <a:lumOff val="25000"/>
                </a:prstClr>
              </a:solidFill>
            </a:endParaRPr>
          </a:p>
        </p:txBody>
      </p:sp>
      <p:sp>
        <p:nvSpPr>
          <p:cNvPr id="6" name="TextBox 5"/>
          <p:cNvSpPr txBox="1"/>
          <p:nvPr/>
        </p:nvSpPr>
        <p:spPr>
          <a:xfrm>
            <a:off x="1121392" y="1557456"/>
            <a:ext cx="1219200" cy="2708434"/>
          </a:xfrm>
          <a:prstGeom prst="rect">
            <a:avLst/>
          </a:prstGeom>
          <a:noFill/>
        </p:spPr>
        <p:txBody>
          <a:bodyPr wrap="square" rtlCol="0">
            <a:spAutoFit/>
          </a:bodyPr>
          <a:lstStyle/>
          <a:p>
            <a:r>
              <a:rPr lang="en-US" sz="17000" b="1" dirty="0" smtClean="0">
                <a:solidFill>
                  <a:srgbClr val="F26200">
                    <a:alpha val="40000"/>
                  </a:srgbClr>
                </a:solidFill>
                <a:cs typeface="Arial" pitchFamily="34" charset="0"/>
              </a:rPr>
              <a:t>1</a:t>
            </a:r>
            <a:endParaRPr lang="en-US" sz="17000" b="1" dirty="0">
              <a:solidFill>
                <a:srgbClr val="F26200">
                  <a:alpha val="40000"/>
                </a:srgbClr>
              </a:solidFill>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4389864" y="3962400"/>
            <a:ext cx="3946416" cy="2337370"/>
          </a:xfrm>
          <a:prstGeom prst="rect">
            <a:avLst/>
          </a:prstGeom>
          <a:noFill/>
        </p:spPr>
        <p:txBody>
          <a:bodyPr wrap="square" rtlCol="0">
            <a:normAutofit/>
          </a:bodyPr>
          <a:lstStyle/>
          <a:p>
            <a:pPr>
              <a:lnSpc>
                <a:spcPct val="114000"/>
              </a:lnSpc>
            </a:pPr>
            <a:r>
              <a:rPr lang="en-US" sz="2000" dirty="0" smtClean="0">
                <a:solidFill>
                  <a:prstClr val="black">
                    <a:lumMod val="85000"/>
                    <a:lumOff val="15000"/>
                  </a:prstClr>
                </a:solidFill>
              </a:rPr>
              <a:t>English haiku writers use 17 syllables as a maximum and often compress the poems into around 11-13 syllables.</a:t>
            </a:r>
            <a:endParaRPr lang="en-US" sz="2000" dirty="0" smtClean="0">
              <a:solidFill>
                <a:prstClr val="black">
                  <a:lumMod val="85000"/>
                  <a:lumOff val="15000"/>
                </a:prstClr>
              </a:solidFill>
            </a:endParaRPr>
          </a:p>
          <a:p>
            <a:endParaRPr lang="en-US" dirty="0">
              <a:solidFill>
                <a:prstClr val="black">
                  <a:lumMod val="85000"/>
                  <a:lumOff val="15000"/>
                </a:prstClr>
              </a:solidFill>
            </a:endParaRPr>
          </a:p>
        </p:txBody>
      </p:sp>
      <p:sp>
        <p:nvSpPr>
          <p:cNvPr id="11" name="TextBox 10"/>
          <p:cNvSpPr txBox="1"/>
          <p:nvPr/>
        </p:nvSpPr>
        <p:spPr>
          <a:xfrm>
            <a:off x="4373880" y="1219200"/>
            <a:ext cx="3962400" cy="2474524"/>
          </a:xfrm>
          <a:prstGeom prst="rect">
            <a:avLst/>
          </a:prstGeom>
          <a:noFill/>
        </p:spPr>
        <p:txBody>
          <a:bodyPr wrap="square" rtlCol="0">
            <a:normAutofit/>
          </a:bodyPr>
          <a:lstStyle/>
          <a:p>
            <a:pPr>
              <a:lnSpc>
                <a:spcPct val="114000"/>
              </a:lnSpc>
            </a:pPr>
            <a:r>
              <a:rPr lang="en-US" sz="2000" dirty="0" smtClean="0">
                <a:solidFill>
                  <a:prstClr val="black">
                    <a:lumMod val="85000"/>
                    <a:lumOff val="15000"/>
                  </a:prstClr>
                </a:solidFill>
              </a:rPr>
              <a:t>Traditional Japanese pattern:</a:t>
            </a:r>
          </a:p>
          <a:p>
            <a:pPr>
              <a:lnSpc>
                <a:spcPct val="114000"/>
              </a:lnSpc>
            </a:pPr>
            <a:r>
              <a:rPr lang="en-US" sz="2000" dirty="0" smtClean="0">
                <a:solidFill>
                  <a:prstClr val="black">
                    <a:lumMod val="85000"/>
                    <a:lumOff val="15000"/>
                  </a:prstClr>
                </a:solidFill>
              </a:rPr>
              <a:t>17 syllables</a:t>
            </a:r>
          </a:p>
          <a:p>
            <a:pPr>
              <a:lnSpc>
                <a:spcPct val="114000"/>
              </a:lnSpc>
            </a:pPr>
            <a:r>
              <a:rPr lang="en-US" sz="2000" dirty="0" smtClean="0">
                <a:solidFill>
                  <a:prstClr val="black">
                    <a:lumMod val="85000"/>
                    <a:lumOff val="15000"/>
                  </a:prstClr>
                </a:solidFill>
              </a:rPr>
              <a:t>3 lines</a:t>
            </a:r>
          </a:p>
          <a:p>
            <a:pPr>
              <a:lnSpc>
                <a:spcPct val="114000"/>
              </a:lnSpc>
            </a:pPr>
            <a:r>
              <a:rPr lang="en-US" sz="2000" dirty="0" smtClean="0">
                <a:solidFill>
                  <a:prstClr val="black">
                    <a:lumMod val="85000"/>
                    <a:lumOff val="15000"/>
                  </a:prstClr>
                </a:solidFill>
              </a:rPr>
              <a:t>*1</a:t>
            </a:r>
            <a:r>
              <a:rPr lang="en-US" sz="2000" baseline="30000" dirty="0" smtClean="0">
                <a:solidFill>
                  <a:prstClr val="black">
                    <a:lumMod val="85000"/>
                    <a:lumOff val="15000"/>
                  </a:prstClr>
                </a:solidFill>
              </a:rPr>
              <a:t>st</a:t>
            </a:r>
            <a:r>
              <a:rPr lang="en-US" sz="2000" dirty="0" smtClean="0">
                <a:solidFill>
                  <a:prstClr val="black">
                    <a:lumMod val="85000"/>
                    <a:lumOff val="15000"/>
                  </a:prstClr>
                </a:solidFill>
              </a:rPr>
              <a:t> line: 5 syllables</a:t>
            </a:r>
          </a:p>
          <a:p>
            <a:pPr>
              <a:lnSpc>
                <a:spcPct val="114000"/>
              </a:lnSpc>
            </a:pPr>
            <a:r>
              <a:rPr lang="en-US" sz="2000" dirty="0" smtClean="0">
                <a:solidFill>
                  <a:prstClr val="black">
                    <a:lumMod val="85000"/>
                    <a:lumOff val="15000"/>
                  </a:prstClr>
                </a:solidFill>
              </a:rPr>
              <a:t>*2</a:t>
            </a:r>
            <a:r>
              <a:rPr lang="en-US" sz="2000" baseline="30000" dirty="0" smtClean="0">
                <a:solidFill>
                  <a:prstClr val="black">
                    <a:lumMod val="85000"/>
                    <a:lumOff val="15000"/>
                  </a:prstClr>
                </a:solidFill>
              </a:rPr>
              <a:t>nd</a:t>
            </a:r>
            <a:r>
              <a:rPr lang="en-US" sz="2000" dirty="0" smtClean="0">
                <a:solidFill>
                  <a:prstClr val="black">
                    <a:lumMod val="85000"/>
                    <a:lumOff val="15000"/>
                  </a:prstClr>
                </a:solidFill>
              </a:rPr>
              <a:t> line: 7 syllables</a:t>
            </a:r>
          </a:p>
          <a:p>
            <a:pPr>
              <a:lnSpc>
                <a:spcPct val="114000"/>
              </a:lnSpc>
            </a:pPr>
            <a:r>
              <a:rPr lang="en-US" sz="2000" dirty="0" smtClean="0">
                <a:solidFill>
                  <a:prstClr val="black">
                    <a:lumMod val="85000"/>
                    <a:lumOff val="15000"/>
                  </a:prstClr>
                </a:solidFill>
              </a:rPr>
              <a:t>*3</a:t>
            </a:r>
            <a:r>
              <a:rPr lang="en-US" sz="2000" baseline="30000" dirty="0" smtClean="0">
                <a:solidFill>
                  <a:prstClr val="black">
                    <a:lumMod val="85000"/>
                    <a:lumOff val="15000"/>
                  </a:prstClr>
                </a:solidFill>
              </a:rPr>
              <a:t>rd</a:t>
            </a:r>
            <a:r>
              <a:rPr lang="en-US" sz="2000" dirty="0" smtClean="0">
                <a:solidFill>
                  <a:prstClr val="black">
                    <a:lumMod val="85000"/>
                    <a:lumOff val="15000"/>
                  </a:prstClr>
                </a:solidFill>
              </a:rPr>
              <a:t> line:  5 syllables</a:t>
            </a:r>
          </a:p>
          <a:p>
            <a:pPr>
              <a:lnSpc>
                <a:spcPct val="114000"/>
              </a:lnSpc>
            </a:pPr>
            <a:endParaRPr lang="en-US" dirty="0">
              <a:solidFill>
                <a:prstClr val="black"/>
              </a:solidFill>
            </a:endParaRPr>
          </a:p>
        </p:txBody>
      </p:sp>
      <p:sp>
        <p:nvSpPr>
          <p:cNvPr id="9" name="Title 8"/>
          <p:cNvSpPr>
            <a:spLocks noGrp="1"/>
          </p:cNvSpPr>
          <p:nvPr>
            <p:ph type="title"/>
          </p:nvPr>
        </p:nvSpPr>
        <p:spPr/>
        <p:txBody>
          <a:bodyPr/>
          <a:lstStyle/>
          <a:p>
            <a:pPr lvl="0">
              <a:spcBef>
                <a:spcPts val="0"/>
              </a:spcBef>
            </a:pPr>
            <a:r>
              <a:rPr lang="en-US" sz="2800" b="1" dirty="0" smtClean="0">
                <a:solidFill>
                  <a:prstClr val="black">
                    <a:lumMod val="85000"/>
                    <a:lumOff val="15000"/>
                  </a:prstClr>
                </a:solidFill>
                <a:latin typeface="+mn-lt"/>
                <a:ea typeface="+mn-ea"/>
                <a:cs typeface="+mn-cs"/>
              </a:rPr>
              <a:t>Japanese </a:t>
            </a:r>
            <a:r>
              <a:rPr lang="en-US" sz="2800" b="1" dirty="0" smtClean="0">
                <a:solidFill>
                  <a:prstClr val="black">
                    <a:lumMod val="85000"/>
                    <a:lumOff val="15000"/>
                  </a:prstClr>
                </a:solidFill>
                <a:latin typeface="+mn-lt"/>
                <a:ea typeface="+mn-ea"/>
                <a:cs typeface="+mn-cs"/>
              </a:rPr>
              <a:t>vs. English Haiku</a:t>
            </a:r>
            <a:endParaRPr lang="en-US" dirty="0">
              <a:latin typeface="+mn-lt"/>
            </a:endParaRPr>
          </a:p>
        </p:txBody>
      </p:sp>
      <p:sp>
        <p:nvSpPr>
          <p:cNvPr id="3" name="Rectangle 2"/>
          <p:cNvSpPr/>
          <p:nvPr/>
        </p:nvSpPr>
        <p:spPr>
          <a:xfrm>
            <a:off x="914400" y="1524000"/>
            <a:ext cx="2814330"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Japanese</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ctangle 9"/>
          <p:cNvSpPr/>
          <p:nvPr/>
        </p:nvSpPr>
        <p:spPr>
          <a:xfrm>
            <a:off x="1216355" y="3962400"/>
            <a:ext cx="2210423"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English</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1399">
        <p14:ripple/>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Oval 3"/>
          <p:cNvSpPr/>
          <p:nvPr/>
        </p:nvSpPr>
        <p:spPr>
          <a:xfrm>
            <a:off x="762000" y="1946209"/>
            <a:ext cx="2057400" cy="2057400"/>
          </a:xfrm>
          <a:prstGeom prst="ellipse">
            <a:avLst/>
          </a:prstGeom>
          <a:gradFill>
            <a:gsLst>
              <a:gs pos="0">
                <a:srgbClr val="00B0F0"/>
              </a:gs>
              <a:gs pos="50000">
                <a:srgbClr val="399ECB"/>
              </a:gs>
              <a:gs pos="100000">
                <a:srgbClr val="0077D0"/>
              </a:gs>
            </a:gsLst>
            <a:path path="circle">
              <a:fillToRect l="50000" t="50000" r="50000" b="50000"/>
            </a:path>
          </a:gradFill>
          <a:ln w="82550">
            <a:noFill/>
          </a:ln>
          <a:effectLst>
            <a:outerShdw blurRad="1270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sp>
        <p:nvSpPr>
          <p:cNvPr id="8" name="Oval 7"/>
          <p:cNvSpPr/>
          <p:nvPr/>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sp>
        <p:nvSpPr>
          <p:cNvPr id="17" name="TextBox 16"/>
          <p:cNvSpPr txBox="1"/>
          <p:nvPr/>
        </p:nvSpPr>
        <p:spPr>
          <a:xfrm>
            <a:off x="1159728" y="1531434"/>
            <a:ext cx="1219200" cy="2708434"/>
          </a:xfrm>
          <a:prstGeom prst="rect">
            <a:avLst/>
          </a:prstGeom>
          <a:noFill/>
        </p:spPr>
        <p:txBody>
          <a:bodyPr wrap="square" rtlCol="0">
            <a:spAutoFit/>
          </a:bodyPr>
          <a:lstStyle/>
          <a:p>
            <a:r>
              <a:rPr lang="en-US" sz="17000" b="1" dirty="0" smtClean="0">
                <a:solidFill>
                  <a:srgbClr val="2A7A9E">
                    <a:alpha val="40000"/>
                  </a:srgbClr>
                </a:solidFill>
                <a:cs typeface="Arial" pitchFamily="34" charset="0"/>
              </a:rPr>
              <a:t>2</a:t>
            </a:r>
            <a:endParaRPr lang="en-US" sz="17000" b="1" dirty="0">
              <a:solidFill>
                <a:srgbClr val="2A7A9E">
                  <a:alpha val="40000"/>
                </a:srgbClr>
              </a:solidFill>
              <a:cs typeface="Arial" pitchFamily="34" charset="0"/>
            </a:endParaRPr>
          </a:p>
        </p:txBody>
      </p:sp>
      <p:sp>
        <p:nvSpPr>
          <p:cNvPr id="9" name="Title 8"/>
          <p:cNvSpPr>
            <a:spLocks noGrp="1"/>
          </p:cNvSpPr>
          <p:nvPr>
            <p:ph type="title"/>
          </p:nvPr>
        </p:nvSpPr>
        <p:spPr/>
        <p:txBody>
          <a:bodyPr>
            <a:noAutofit/>
          </a:bodyPr>
          <a:lstStyle/>
          <a:p>
            <a:pPr lvl="0">
              <a:spcBef>
                <a:spcPts val="0"/>
              </a:spcBef>
            </a:pPr>
            <a:r>
              <a:rPr lang="en-US" sz="4000" cap="none" dirty="0" smtClean="0">
                <a:solidFill>
                  <a:prstClr val="black">
                    <a:lumMod val="85000"/>
                    <a:lumOff val="15000"/>
                  </a:prstClr>
                </a:solidFill>
                <a:ea typeface="+mn-ea"/>
                <a:cs typeface="+mn-cs"/>
              </a:rPr>
              <a:t>How are haiku made?</a:t>
            </a:r>
            <a:endParaRPr lang="en-US" sz="4000" b="0" cap="none" dirty="0">
              <a:solidFill>
                <a:prstClr val="black">
                  <a:lumMod val="50000"/>
                  <a:lumOff val="50000"/>
                </a:prstClr>
              </a:solidFill>
              <a:ea typeface="+mn-ea"/>
              <a:cs typeface="+mn-cs"/>
            </a:endParaRPr>
          </a:p>
        </p:txBody>
      </p:sp>
      <p:sp>
        <p:nvSpPr>
          <p:cNvPr id="10" name="Text Placeholder 9"/>
          <p:cNvSpPr>
            <a:spLocks noGrp="1"/>
          </p:cNvSpPr>
          <p:nvPr>
            <p:ph type="body" idx="1"/>
          </p:nvPr>
        </p:nvSpPr>
        <p:spPr/>
        <p:txBody>
          <a:bodyPr/>
          <a:lstStyle/>
          <a:p>
            <a:pPr lvl="0">
              <a:spcBef>
                <a:spcPts val="0"/>
              </a:spcBef>
            </a:pPr>
            <a:r>
              <a:rPr lang="en-US" sz="1700" b="1" dirty="0" smtClean="0">
                <a:solidFill>
                  <a:prstClr val="black">
                    <a:lumMod val="75000"/>
                    <a:lumOff val="25000"/>
                  </a:prstClr>
                </a:solidFill>
              </a:rPr>
              <a:t>How are haiku made?</a:t>
            </a:r>
            <a:endParaRPr lang="en-US" sz="1700" b="1" dirty="0">
              <a:solidFill>
                <a:prstClr val="black">
                  <a:lumMod val="75000"/>
                  <a:lumOff val="2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5" cstate="print"/>
          <a:stretch>
            <a:fillRect/>
          </a:stretch>
        </p:blipFill>
        <p:spPr>
          <a:xfrm>
            <a:off x="0" y="762000"/>
            <a:ext cx="2445488" cy="2286000"/>
          </a:xfrm>
          <a:prstGeom prst="rect">
            <a:avLst/>
          </a:prstGeom>
        </p:spPr>
      </p:pic>
      <p:sp>
        <p:nvSpPr>
          <p:cNvPr id="4" name="TextBox 3"/>
          <p:cNvSpPr txBox="1"/>
          <p:nvPr/>
        </p:nvSpPr>
        <p:spPr>
          <a:xfrm>
            <a:off x="1219200" y="685800"/>
            <a:ext cx="7229475" cy="1904999"/>
          </a:xfrm>
          <a:prstGeom prst="rect">
            <a:avLst/>
          </a:prstGeom>
          <a:noFill/>
        </p:spPr>
        <p:txBody>
          <a:bodyPr wrap="square" rtlCol="0" anchor="b" anchorCtr="0">
            <a:normAutofit lnSpcReduction="10000"/>
          </a:bodyPr>
          <a:lstStyle/>
          <a:p>
            <a:r>
              <a:rPr lang="en-US" sz="2400" dirty="0" smtClean="0"/>
              <a:t>This form </a:t>
            </a:r>
            <a:r>
              <a:rPr lang="en-US" sz="2400" dirty="0"/>
              <a:t>is a good vehicle for capturing a single moment in time. It is relatively simple to learn, but can take years to master. Like a small jewel, the closer and more deeply you look at the form, the more complex and more mysterious it becomes. </a:t>
            </a:r>
            <a:endParaRPr lang="en-US" sz="2400" dirty="0">
              <a:solidFill>
                <a:prstClr val="black">
                  <a:lumMod val="50000"/>
                  <a:lumOff val="50000"/>
                </a:prstClr>
              </a:solidFill>
            </a:endParaRPr>
          </a:p>
        </p:txBody>
      </p:sp>
      <p:sp>
        <p:nvSpPr>
          <p:cNvPr id="7" name="Title 6"/>
          <p:cNvSpPr>
            <a:spLocks noGrp="1"/>
          </p:cNvSpPr>
          <p:nvPr>
            <p:ph type="title"/>
          </p:nvPr>
        </p:nvSpPr>
        <p:spPr>
          <a:xfrm>
            <a:off x="1219200" y="2514600"/>
            <a:ext cx="7543800" cy="3045135"/>
          </a:xfrm>
        </p:spPr>
        <p:txBody>
          <a:bodyPr wrap="square" tIns="0" bIns="0" anchor="t" anchorCtr="0">
            <a:normAutofit fontScale="90000"/>
          </a:bodyPr>
          <a:lstStyle/>
          <a:p>
            <a:r>
              <a:rPr lang="en-US" sz="7800" b="1" dirty="0" smtClean="0">
                <a:solidFill>
                  <a:prstClr val="black">
                    <a:lumMod val="85000"/>
                    <a:lumOff val="15000"/>
                  </a:prstClr>
                </a:solidFill>
                <a:latin typeface="+mn-lt"/>
              </a:rPr>
              <a:t>Haiku </a:t>
            </a:r>
            <a:r>
              <a:rPr lang="en-US" sz="7800" b="1" dirty="0" smtClean="0">
                <a:solidFill>
                  <a:prstClr val="black">
                    <a:lumMod val="85000"/>
                    <a:lumOff val="15000"/>
                  </a:prstClr>
                </a:solidFill>
                <a:latin typeface="+mn-lt"/>
              </a:rPr>
              <a:t>comes </a:t>
            </a:r>
            <a:r>
              <a:rPr lang="en-US" sz="7800" b="1" dirty="0" smtClean="0">
                <a:solidFill>
                  <a:prstClr val="black">
                    <a:lumMod val="85000"/>
                    <a:lumOff val="15000"/>
                  </a:prstClr>
                </a:solidFill>
                <a:latin typeface="+mn-lt"/>
              </a:rPr>
              <a:t>from your ah huh moments… </a:t>
            </a:r>
            <a:endParaRPr lang="en-US" sz="7800" dirty="0">
              <a:latin typeface="+mn-l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5" cstate="print"/>
          <a:stretch>
            <a:fillRect/>
          </a:stretch>
        </p:blipFill>
        <p:spPr>
          <a:xfrm>
            <a:off x="0" y="762000"/>
            <a:ext cx="2445488" cy="2286000"/>
          </a:xfrm>
          <a:prstGeom prst="rect">
            <a:avLst/>
          </a:prstGeom>
        </p:spPr>
      </p:pic>
      <p:pic>
        <p:nvPicPr>
          <p:cNvPr id="3" name="Picture 2" descr="abortion-300x218.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4600" y="2438400"/>
            <a:ext cx="3810000" cy="2768600"/>
          </a:xfrm>
          <a:prstGeom prst="rect">
            <a:avLst/>
          </a:prstGeom>
        </p:spPr>
      </p:pic>
      <p:sp>
        <p:nvSpPr>
          <p:cNvPr id="9" name="TextBox 8"/>
          <p:cNvSpPr txBox="1"/>
          <p:nvPr/>
        </p:nvSpPr>
        <p:spPr>
          <a:xfrm>
            <a:off x="1143000" y="762000"/>
            <a:ext cx="7229475" cy="990599"/>
          </a:xfrm>
          <a:prstGeom prst="rect">
            <a:avLst/>
          </a:prstGeom>
          <a:noFill/>
        </p:spPr>
        <p:txBody>
          <a:bodyPr wrap="square" rtlCol="0" anchor="b" anchorCtr="0">
            <a:normAutofit/>
          </a:bodyPr>
          <a:lstStyle/>
          <a:p>
            <a:r>
              <a:rPr lang="en-US" sz="2400" dirty="0" smtClean="0"/>
              <a:t>Haiku is began with a moment by the author and finished by the reader in their meditation. </a:t>
            </a:r>
            <a:endParaRPr lang="en-US" sz="2400" dirty="0">
              <a:solidFill>
                <a:prstClr val="black">
                  <a:lumMod val="50000"/>
                  <a:lumOff val="50000"/>
                </a:prstClr>
              </a:solidFill>
            </a:endParaRPr>
          </a:p>
        </p:txBody>
      </p:sp>
    </p:spTree>
    <p:custDataLst>
      <p:tags r:id="rId1"/>
    </p:custDataLst>
    <p:extLst>
      <p:ext uri="{BB962C8B-B14F-4D97-AF65-F5344CB8AC3E}">
        <p14:creationId xmlns:p14="http://schemas.microsoft.com/office/powerpoint/2010/main" val="2152951613"/>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Oval 2"/>
          <p:cNvSpPr/>
          <p:nvPr/>
        </p:nvSpPr>
        <p:spPr>
          <a:xfrm>
            <a:off x="762000" y="1946209"/>
            <a:ext cx="2057400" cy="2057400"/>
          </a:xfrm>
          <a:prstGeom prst="ellipse">
            <a:avLst/>
          </a:prstGeom>
          <a:gradFill flip="none" rotWithShape="1">
            <a:gsLst>
              <a:gs pos="5000">
                <a:srgbClr val="84D830"/>
              </a:gs>
              <a:gs pos="48000">
                <a:srgbClr val="7BCF27"/>
              </a:gs>
              <a:gs pos="100000">
                <a:srgbClr val="56901C"/>
              </a:gs>
            </a:gsLst>
            <a:path path="circle">
              <a:fillToRect l="50000" t="50000" r="50000" b="50000"/>
            </a:path>
            <a:tileRect/>
          </a:gradFill>
          <a:ln w="5080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p>
        </p:txBody>
      </p:sp>
      <p:sp>
        <p:nvSpPr>
          <p:cNvPr id="6" name="Oval 5"/>
          <p:cNvSpPr/>
          <p:nvPr/>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sp>
        <p:nvSpPr>
          <p:cNvPr id="13" name="TextBox 12"/>
          <p:cNvSpPr txBox="1"/>
          <p:nvPr/>
        </p:nvSpPr>
        <p:spPr>
          <a:xfrm>
            <a:off x="1157868" y="1592766"/>
            <a:ext cx="1219200" cy="2708434"/>
          </a:xfrm>
          <a:prstGeom prst="rect">
            <a:avLst/>
          </a:prstGeom>
          <a:noFill/>
        </p:spPr>
        <p:txBody>
          <a:bodyPr wrap="square" rtlCol="0">
            <a:spAutoFit/>
          </a:bodyPr>
          <a:lstStyle/>
          <a:p>
            <a:r>
              <a:rPr lang="en-US" sz="17000" b="1" dirty="0" smtClean="0">
                <a:solidFill>
                  <a:srgbClr val="65B131">
                    <a:alpha val="64000"/>
                  </a:srgbClr>
                </a:solidFill>
                <a:cs typeface="Arial" pitchFamily="34" charset="0"/>
              </a:rPr>
              <a:t>3</a:t>
            </a:r>
            <a:endParaRPr lang="en-US" sz="17000" b="1" dirty="0">
              <a:solidFill>
                <a:srgbClr val="65B131">
                  <a:alpha val="64000"/>
                </a:srgbClr>
              </a:solidFill>
              <a:cs typeface="Arial" pitchFamily="34" charset="0"/>
            </a:endParaRPr>
          </a:p>
        </p:txBody>
      </p:sp>
      <p:sp>
        <p:nvSpPr>
          <p:cNvPr id="8" name="Title 7"/>
          <p:cNvSpPr>
            <a:spLocks noGrp="1"/>
          </p:cNvSpPr>
          <p:nvPr>
            <p:ph type="title"/>
          </p:nvPr>
        </p:nvSpPr>
        <p:spPr/>
        <p:txBody>
          <a:bodyPr>
            <a:noAutofit/>
          </a:bodyPr>
          <a:lstStyle/>
          <a:p>
            <a:pPr lvl="0">
              <a:spcBef>
                <a:spcPts val="0"/>
              </a:spcBef>
            </a:pPr>
            <a:r>
              <a:rPr lang="en-US" sz="4000" cap="none" dirty="0" smtClean="0">
                <a:solidFill>
                  <a:prstClr val="black">
                    <a:lumMod val="85000"/>
                    <a:lumOff val="15000"/>
                  </a:prstClr>
                </a:solidFill>
                <a:ea typeface="+mn-ea"/>
                <a:cs typeface="+mn-cs"/>
              </a:rPr>
              <a:t>Seasonal Reference</a:t>
            </a:r>
            <a:endParaRPr lang="en-US" sz="2800" dirty="0"/>
          </a:p>
        </p:txBody>
      </p:sp>
      <p:sp>
        <p:nvSpPr>
          <p:cNvPr id="9" name="Text Placeholder 8"/>
          <p:cNvSpPr>
            <a:spLocks noGrp="1"/>
          </p:cNvSpPr>
          <p:nvPr>
            <p:ph type="body" idx="1"/>
          </p:nvPr>
        </p:nvSpPr>
        <p:spPr>
          <a:xfrm>
            <a:off x="381000" y="4267200"/>
            <a:ext cx="8229601" cy="1213987"/>
          </a:xfrm>
        </p:spPr>
        <p:txBody>
          <a:bodyPr vert="horz" lIns="91440" tIns="45720" rIns="91440" bIns="45720" rtlCol="0" anchor="b">
            <a:normAutofit/>
          </a:bodyPr>
          <a:lstStyle/>
          <a:p>
            <a:pPr lvl="0">
              <a:spcBef>
                <a:spcPts val="0"/>
              </a:spcBef>
            </a:pPr>
            <a:r>
              <a:rPr lang="en-US" sz="2400" dirty="0"/>
              <a:t>Many haiku seem to focus on nature, but what they are really focusing on is a seasonal reference (not all of which are necessarily about nature).</a:t>
            </a:r>
            <a:endParaRPr lang="en-US" sz="2400" b="1" dirty="0">
              <a:solidFill>
                <a:prstClr val="black">
                  <a:lumMod val="75000"/>
                  <a:lumOff val="2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Oval 2"/>
          <p:cNvSpPr/>
          <p:nvPr/>
        </p:nvSpPr>
        <p:spPr>
          <a:xfrm>
            <a:off x="762000" y="1946209"/>
            <a:ext cx="2057400" cy="2057400"/>
          </a:xfrm>
          <a:prstGeom prst="ellipse">
            <a:avLst/>
          </a:prstGeom>
          <a:solidFill>
            <a:srgbClr val="FFFF00"/>
          </a:solidFill>
          <a:ln w="5080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p>
        </p:txBody>
      </p:sp>
      <p:sp>
        <p:nvSpPr>
          <p:cNvPr id="6" name="Oval 5"/>
          <p:cNvSpPr/>
          <p:nvPr/>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sp>
        <p:nvSpPr>
          <p:cNvPr id="13" name="TextBox 12"/>
          <p:cNvSpPr txBox="1"/>
          <p:nvPr/>
        </p:nvSpPr>
        <p:spPr>
          <a:xfrm>
            <a:off x="1157868" y="1592766"/>
            <a:ext cx="1219200" cy="2708434"/>
          </a:xfrm>
          <a:prstGeom prst="rect">
            <a:avLst/>
          </a:prstGeom>
          <a:noFill/>
        </p:spPr>
        <p:txBody>
          <a:bodyPr wrap="square" rtlCol="0">
            <a:spAutoFit/>
          </a:bodyPr>
          <a:lstStyle/>
          <a:p>
            <a:r>
              <a:rPr lang="en-US" sz="17000" b="1" dirty="0" smtClean="0">
                <a:solidFill>
                  <a:srgbClr val="65B131">
                    <a:alpha val="64000"/>
                  </a:srgbClr>
                </a:solidFill>
                <a:cs typeface="Arial" pitchFamily="34" charset="0"/>
              </a:rPr>
              <a:t>4</a:t>
            </a:r>
            <a:endParaRPr lang="en-US" sz="17000" b="1" dirty="0">
              <a:solidFill>
                <a:srgbClr val="65B131">
                  <a:alpha val="64000"/>
                </a:srgbClr>
              </a:solidFill>
              <a:cs typeface="Arial" pitchFamily="34" charset="0"/>
            </a:endParaRPr>
          </a:p>
        </p:txBody>
      </p:sp>
      <p:sp>
        <p:nvSpPr>
          <p:cNvPr id="8" name="Title 7"/>
          <p:cNvSpPr>
            <a:spLocks noGrp="1"/>
          </p:cNvSpPr>
          <p:nvPr>
            <p:ph type="title"/>
          </p:nvPr>
        </p:nvSpPr>
        <p:spPr/>
        <p:txBody>
          <a:bodyPr>
            <a:noAutofit/>
          </a:bodyPr>
          <a:lstStyle/>
          <a:p>
            <a:pPr lvl="0">
              <a:spcBef>
                <a:spcPts val="0"/>
              </a:spcBef>
            </a:pPr>
            <a:r>
              <a:rPr lang="en-US" sz="4000" cap="none" dirty="0" smtClean="0">
                <a:solidFill>
                  <a:prstClr val="black">
                    <a:lumMod val="85000"/>
                    <a:lumOff val="15000"/>
                  </a:prstClr>
                </a:solidFill>
                <a:ea typeface="+mn-ea"/>
                <a:cs typeface="+mn-cs"/>
              </a:rPr>
              <a:t>Sensory Description</a:t>
            </a:r>
            <a:endParaRPr lang="en-US" sz="2800" dirty="0"/>
          </a:p>
        </p:txBody>
      </p:sp>
      <p:sp>
        <p:nvSpPr>
          <p:cNvPr id="9" name="Text Placeholder 8"/>
          <p:cNvSpPr>
            <a:spLocks noGrp="1"/>
          </p:cNvSpPr>
          <p:nvPr>
            <p:ph type="body" idx="1"/>
          </p:nvPr>
        </p:nvSpPr>
        <p:spPr>
          <a:xfrm>
            <a:off x="381000" y="4267200"/>
            <a:ext cx="8229601" cy="1213987"/>
          </a:xfrm>
        </p:spPr>
        <p:txBody>
          <a:bodyPr vert="horz" lIns="91440" tIns="45720" rIns="91440" bIns="45720" rtlCol="0" anchor="b">
            <a:normAutofit/>
          </a:bodyPr>
          <a:lstStyle/>
          <a:p>
            <a:pPr lvl="0">
              <a:spcBef>
                <a:spcPts val="0"/>
              </a:spcBef>
            </a:pPr>
            <a:r>
              <a:rPr lang="en-US" sz="2400" dirty="0"/>
              <a:t>Haiku are based on the five senses. They are about things you can experience, not your interpretation or analysis of those things. </a:t>
            </a:r>
            <a:endParaRPr lang="en-US" sz="2400" b="1" dirty="0">
              <a:solidFill>
                <a:prstClr val="black">
                  <a:lumMod val="75000"/>
                  <a:lumOff val="25000"/>
                </a:prstClr>
              </a:solidFill>
            </a:endParaRPr>
          </a:p>
        </p:txBody>
      </p:sp>
    </p:spTree>
    <p:extLst>
      <p:ext uri="{BB962C8B-B14F-4D97-AF65-F5344CB8AC3E}">
        <p14:creationId xmlns:p14="http://schemas.microsoft.com/office/powerpoint/2010/main" val="213860074"/>
      </p:ext>
    </p:extLst>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2"/>
</p:tagLst>
</file>

<file path=ppt/tags/tag2.xml><?xml version="1.0" encoding="utf-8"?>
<p:tagLst xmlns:a="http://schemas.openxmlformats.org/drawingml/2006/main" xmlns:r="http://schemas.openxmlformats.org/officeDocument/2006/relationships" xmlns:p="http://schemas.openxmlformats.org/presentationml/2006/main">
  <p:tag name="DVSECTIONID" val="C09QH3iDYSZce3zG7lU8ci"/>
</p:tagLst>
</file>

<file path=ppt/tags/tag3.xml><?xml version="1.0" encoding="utf-8"?>
<p:tagLst xmlns:a="http://schemas.openxmlformats.org/drawingml/2006/main" xmlns:r="http://schemas.openxmlformats.org/officeDocument/2006/relationships" xmlns:p="http://schemas.openxmlformats.org/presentationml/2006/main">
  <p:tag name="DVSECTIONID" val="C09QH3iDYSZce3zG7lU8ci"/>
</p:tagLst>
</file>

<file path=ppt/theme/theme1.xml><?xml version="1.0" encoding="utf-8"?>
<a:theme xmlns:a="http://schemas.openxmlformats.org/drawingml/2006/main" name="Introducing PowerPoint 2011">
  <a:themeElements>
    <a:clrScheme name="Fresh">
      <a:dk1>
        <a:srgbClr val="262626"/>
      </a:dk1>
      <a:lt1>
        <a:sysClr val="window" lastClr="FFFFFF"/>
      </a:lt1>
      <a:dk2>
        <a:srgbClr val="595959"/>
      </a:dk2>
      <a:lt2>
        <a:srgbClr val="EEECE1"/>
      </a:lt2>
      <a:accent1>
        <a:srgbClr val="F4891E"/>
      </a:accent1>
      <a:accent2>
        <a:srgbClr val="7BCF27"/>
      </a:accent2>
      <a:accent3>
        <a:srgbClr val="9BBB59"/>
      </a:accent3>
      <a:accent4>
        <a:srgbClr val="00B0F0"/>
      </a:accent4>
      <a:accent5>
        <a:srgbClr val="4BACC6"/>
      </a:accent5>
      <a:accent6>
        <a:srgbClr val="F79646"/>
      </a:accent6>
      <a:hlink>
        <a:srgbClr val="00B0F0"/>
      </a:hlink>
      <a:folHlink>
        <a:srgbClr val="F4891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Introducing PowerPoint 2011.potx</Template>
  <TotalTime>0</TotalTime>
  <Words>468</Words>
  <Application>Microsoft Macintosh PowerPoint</Application>
  <PresentationFormat>On-screen Show (4:3)</PresentationFormat>
  <Paragraphs>82</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Introducing PowerPoint 2011</vt:lpstr>
      <vt:lpstr>Introducing How to write a Haiku? </vt:lpstr>
      <vt:lpstr>PowerPoint Presentation</vt:lpstr>
      <vt:lpstr>Japanese vs. English </vt:lpstr>
      <vt:lpstr>Japanese vs. English Haiku</vt:lpstr>
      <vt:lpstr>How are haiku made?</vt:lpstr>
      <vt:lpstr>Haiku comes from your ah huh moments… </vt:lpstr>
      <vt:lpstr>PowerPoint Presentation</vt:lpstr>
      <vt:lpstr>Seasonal Reference</vt:lpstr>
      <vt:lpstr>Sensory Description</vt:lpstr>
      <vt:lpstr>Practice</vt:lpstr>
      <vt:lpstr>PowerPoint Presentation</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2010-05-03T20:57:59Z</dcterms:created>
  <dcterms:modified xsi:type="dcterms:W3CDTF">2012-10-31T06:21:54Z</dcterms:modified>
</cp:coreProperties>
</file>